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8"/>
  </p:notesMasterIdLst>
  <p:sldIdLst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2C5"/>
    <a:srgbClr val="CBD3C6"/>
    <a:srgbClr val="D56A4D"/>
    <a:srgbClr val="DD49C0"/>
    <a:srgbClr val="E3E570"/>
    <a:srgbClr val="506C8B"/>
    <a:srgbClr val="717553"/>
    <a:srgbClr val="64AE55"/>
    <a:srgbClr val="88D6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5795"/>
  </p:normalViewPr>
  <p:slideViewPr>
    <p:cSldViewPr snapToGrid="0">
      <p:cViewPr varScale="1">
        <p:scale>
          <a:sx n="64" d="100"/>
          <a:sy n="6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46E50-1C12-2C42-862C-6487CD102CF5}" type="datetimeFigureOut">
              <a:rPr lang="en-FI" smtClean="0"/>
              <a:t>03/11/2026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3BF5-4C7C-2F45-B0CE-AF71B19B2CF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544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C3BF5-4C7C-2F45-B0CE-AF71B19B2CF9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7919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C3BF5-4C7C-2F45-B0CE-AF71B19B2CF9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51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464662"/>
            <a:ext cx="6197959" cy="145569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189677"/>
            <a:ext cx="6197959" cy="1655762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5532C1F-131A-69A6-FB7B-F53267FC0CDD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5398D51-906F-4F4E-035B-DA3536891762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6F0289D-3069-0223-A29C-BB75AFF504CD}"/>
              </a:ext>
            </a:extLst>
          </p:cNvPr>
          <p:cNvSpPr/>
          <p:nvPr userDrawn="1"/>
        </p:nvSpPr>
        <p:spPr>
          <a:xfrm>
            <a:off x="2713752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F7F506D-75A9-CEB8-8E6E-77704C2DBDB6}"/>
              </a:ext>
            </a:extLst>
          </p:cNvPr>
          <p:cNvSpPr/>
          <p:nvPr userDrawn="1"/>
        </p:nvSpPr>
        <p:spPr>
          <a:xfrm>
            <a:off x="54982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FB7D4F7-CE51-D7FC-84A1-6AC26CD9D451}"/>
              </a:ext>
            </a:extLst>
          </p:cNvPr>
          <p:cNvSpPr/>
          <p:nvPr userDrawn="1"/>
        </p:nvSpPr>
        <p:spPr>
          <a:xfrm>
            <a:off x="4877680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A717A3B4-562D-750F-8CC7-7FB8650C83ED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3E6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2B960D0-7136-4E16-75E0-C88A33A90CD9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13F1357-BE8E-8A5E-2BBF-766C9BEE7DC8}"/>
              </a:ext>
            </a:extLst>
          </p:cNvPr>
          <p:cNvSpPr/>
          <p:nvPr userDrawn="1"/>
        </p:nvSpPr>
        <p:spPr>
          <a:xfrm>
            <a:off x="2713752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E0A6FC2-41CE-93D8-EC73-D59B86ECB926}"/>
              </a:ext>
            </a:extLst>
          </p:cNvPr>
          <p:cNvSpPr/>
          <p:nvPr userDrawn="1"/>
        </p:nvSpPr>
        <p:spPr>
          <a:xfrm>
            <a:off x="54982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3E6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875CF5B7-835F-ADA1-FC52-41E2F8C8E5F4}"/>
              </a:ext>
            </a:extLst>
          </p:cNvPr>
          <p:cNvSpPr/>
          <p:nvPr userDrawn="1"/>
        </p:nvSpPr>
        <p:spPr>
          <a:xfrm>
            <a:off x="4877680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FAD78EBF-6219-0082-FB51-6DFC8BF41A59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10B80B83-0A73-A15E-E06E-E9D1291482F5}"/>
              </a:ext>
            </a:extLst>
          </p:cNvPr>
          <p:cNvSpPr/>
          <p:nvPr userDrawn="1"/>
        </p:nvSpPr>
        <p:spPr>
          <a:xfrm>
            <a:off x="2713752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4FC5E47E-5395-35BD-6BA6-CA0205F78045}"/>
              </a:ext>
            </a:extLst>
          </p:cNvPr>
          <p:cNvSpPr/>
          <p:nvPr userDrawn="1"/>
        </p:nvSpPr>
        <p:spPr>
          <a:xfrm>
            <a:off x="54982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E5653F43-D5BA-E1F9-0EB7-1D3D9D2476F8}"/>
              </a:ext>
            </a:extLst>
          </p:cNvPr>
          <p:cNvSpPr/>
          <p:nvPr userDrawn="1"/>
        </p:nvSpPr>
        <p:spPr>
          <a:xfrm>
            <a:off x="4877680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9D56668-A17E-CF0F-F757-926DA9D5B99C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1A0082A9-321A-8279-4A43-867E09BB5736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FDA9DA8-5128-6297-8E81-1BC33E7BC514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495CD9D1-005B-FCF3-9493-5A760F14223E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C1536066-5E54-E2DD-D4A1-BFA507CA8E78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19D2B1B0-E479-485E-BE6E-D26B07EAF62D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925DA99D-5493-6335-A6C4-567DE716004F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8B3E0A01-8129-A7DC-D971-51CE71B514E3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49976D32-7F6A-D8C3-28C6-4F4C8D6D263F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9E8D6DA-62A7-4CC7-DE14-793E2C580F2A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5E1C7B94-7094-B1B6-59B5-26C894E51C08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F9E267A5-CB77-C2CF-6D57-7CB1EB9BE7A9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96F8E479-64E8-EB39-D522-B36788493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652" y="549560"/>
            <a:ext cx="1489361" cy="3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FC82C17B-846D-9D9B-9D38-868514110C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59B18181-0CDA-A4C9-6F74-924618CB8E3C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0E42DB8-5B13-5C35-CFDF-D0B30503B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52A3242-D385-F512-6512-3724006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5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C015EDA1-59B9-0FC0-5405-7ED9CE49A9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450ABB28-70FC-F33E-7329-B7A9AF45AC4E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E7009D01-ED06-0590-CD13-FF070A4B8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6D07E445-B2CF-E0FA-752A-47B74E7CD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BD06C40A-1B50-FD98-5076-045E0EB0B563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2F2A869C-5A32-CA26-27E4-9A49CD50E3C3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FAE652C8-4054-DD2C-2209-B644F8B9B51C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D0C0C7A5-D04A-B554-C534-9B129F5FB85E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66FA0267-102A-EB40-6A9D-1FC5674F965C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F61D41B2-7ADF-5A8A-A773-4F880CF005D6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93FBF693-2E6D-AFC6-AC2B-CBDFB04E6BDF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DEC5C5EE-BFF2-E705-36EC-8C4F7870A09F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8A50792F-054A-F667-9916-F14B0E3899FC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DF836AA5-49AD-D823-A4FE-EB0300AF4DD1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46943F36-EE78-C52A-21A4-9A1BDAC6614E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A9D34572-9780-F2DF-EAB3-AB3801D3055B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7CD37892-7BCD-A5CB-5D47-CAD09F427ED6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6F8A38B5-4073-6B27-4208-724890FE43B5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DD6E3052-D6F7-002F-2C72-195D6CD192C3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245F2ED4-A75E-BD60-F1A0-957489068C4A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63008D2D-9492-10C6-7985-62D3EEBBF9D7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F920523B-4B52-863E-4102-A2752178D32E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29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3DF4E8C0-0BF6-0B50-2483-896A7EFBE5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E6FD02F3-10BD-7DD9-6383-D8221883EC54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FFB1188-A8C8-5D77-5377-10E7DC108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4CC005-3828-9539-391A-B7BC3376A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72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ABAB0FCB-4200-3D81-67C8-AF862C2C93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901FB72F-F3E6-79BE-8D93-64FF8D5910D6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0062E570-4ABA-2CAE-A2AB-1B06DD764EAD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1CB710DD-31FD-AB3E-AF94-CDCD519602AE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7FD10DC2-E2DE-A5BF-A6CF-7E9B56F1DB4E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639E5712-5137-FA23-C683-34E9575E1174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3EDA3F4F-04C7-7736-B597-E5E4C910B3CB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C7923F5F-F2CC-8028-3B19-44DF3B0170C0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9EE0607-3F84-ADBE-A758-C42C370254B1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D8C688F1-F9D7-5E10-B53A-2458B0DFCD0A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A5C9208B-CAD1-F4EE-02F1-CC530C43A1EA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CDD430E2-7913-0B4B-CFB3-05386925F0E5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1312B5FA-EFCB-36F8-6EEA-4F0E6A97BFF5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C341688-7220-0652-BD97-9A63CACCC520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FD687FB9-EE07-69B8-D094-F485591A323E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605FD9C2-18E5-4ECC-9701-0DC570D69F8C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4B28BBB6-B5DC-F4F5-12CB-0C9FD480E073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9E6D299-E3B0-82D6-7235-185AB18814F7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85C9BAFB-BF93-085F-8878-E41E1090C9C4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FDA9E60A-BAAE-7E78-61CB-62B4F838885F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BEFB2396-B1F9-0F10-4283-2A4294482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C8D513F-0C60-C578-70D1-E7915C7B4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83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B701FF-AC7D-30C3-C409-B4DA51D4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B2B962-EBAE-1B06-0117-4C30FFF2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01A91E1-0998-25A5-335F-1F5F622A2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28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94" y="2294965"/>
            <a:ext cx="8050306" cy="38730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BDD545D3-D833-850C-D600-4F8DE8D34694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1A31754-A412-8B7F-75E7-6EF05B12EB5C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758D625E-285A-173F-D144-33E2C13BF0A9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3E5325B-81BE-F04A-2C79-057468236A08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E4BFF46-A39C-C074-1887-21A69087F188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D868873E-33D7-FD9D-9BD0-E769B8C51C9C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1768A416-3F9C-7E4B-8F7D-8973F9383AC5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B97F7910-7D82-8815-79D0-3A6A0FFDB75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solidFill>
              <a:srgbClr val="0FAE4C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95DE5FDF-229E-738E-CACD-80B4125A4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18625" y="5549900"/>
            <a:ext cx="2312988" cy="762000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fi-FI" dirty="0"/>
              <a:t>Korkeakoulun logo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94" y="2294965"/>
            <a:ext cx="8050306" cy="3599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BDD545D3-D833-850C-D600-4F8DE8D34694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1A31754-A412-8B7F-75E7-6EF05B12EB5C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758D625E-285A-173F-D144-33E2C13BF0A9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3E5325B-81BE-F04A-2C79-057468236A08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E4BFF46-A39C-C074-1887-21A69087F188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D868873E-33D7-FD9D-9BD0-E769B8C51C9C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1768A416-3F9C-7E4B-8F7D-8973F9383AC5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B97F7910-7D82-8815-79D0-3A6A0FFDB75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solidFill>
              <a:srgbClr val="0FAE4C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" name="object 12">
            <a:extLst>
              <a:ext uri="{FF2B5EF4-FFF2-40B4-BE49-F238E27FC236}">
                <a16:creationId xmlns:a16="http://schemas.microsoft.com/office/drawing/2014/main" id="{210CDEDC-4D16-062E-97D7-FE75A6B34A3C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2424A82F-FACF-7D2C-FEB7-2343D6F1E54D}"/>
              </a:ext>
            </a:extLst>
          </p:cNvPr>
          <p:cNvSpPr/>
          <p:nvPr userDrawn="1"/>
        </p:nvSpPr>
        <p:spPr>
          <a:xfrm>
            <a:off x="2713752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24F13FBD-EF9D-5F71-1398-EFCAC0397FEF}"/>
              </a:ext>
            </a:extLst>
          </p:cNvPr>
          <p:cNvSpPr/>
          <p:nvPr userDrawn="1"/>
        </p:nvSpPr>
        <p:spPr>
          <a:xfrm>
            <a:off x="54982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012AE3B4-DA55-5DA6-2E0D-0812835F94AD}"/>
              </a:ext>
            </a:extLst>
          </p:cNvPr>
          <p:cNvSpPr/>
          <p:nvPr userDrawn="1"/>
        </p:nvSpPr>
        <p:spPr>
          <a:xfrm>
            <a:off x="4877680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9AD68912-3D45-6061-8049-CA021B623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18625" y="5549900"/>
            <a:ext cx="2312988" cy="762000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fi-FI" dirty="0"/>
              <a:t>Korkeakoulun logo</a:t>
            </a:r>
          </a:p>
        </p:txBody>
      </p:sp>
    </p:spTree>
    <p:extLst>
      <p:ext uri="{BB962C8B-B14F-4D97-AF65-F5344CB8AC3E}">
        <p14:creationId xmlns:p14="http://schemas.microsoft.com/office/powerpoint/2010/main" val="174809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, 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85227A-81DC-C7A3-416E-770DE9C2A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388" y="2296800"/>
            <a:ext cx="8050212" cy="38814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2F05E61-839C-C1F9-A75A-FF513A9B4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18625" y="5549900"/>
            <a:ext cx="2312988" cy="762000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fi-FI" dirty="0"/>
              <a:t>Korkeakoulun logo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A6F926-64F8-8501-28D1-EF84A00B20C8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</p:grpSpPr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6EFF766-2696-6FBD-57F4-153DAF6BECA8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471ABBC-C876-7B7A-64FA-D333EABA1D70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C0EBE54-0491-412A-B0F2-03FC2FCF90A6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F1CF0CAE-EFEC-414E-7EA8-E5B92DC7687D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2B7A9E3-9CC7-12D0-9DDA-44B53A0B1475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C7EAE976-70A1-95C8-6CBD-C7D6DDE55EB8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6C9FEDAD-8E99-4C2E-81F1-1934CA542712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solidFill>
              <a:srgbClr val="0FAE4C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697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, listaus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85227A-81DC-C7A3-416E-770DE9C2A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388" y="2918012"/>
            <a:ext cx="4029541" cy="32494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2F05E61-839C-C1F9-A75A-FF513A9B4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18625" y="5549900"/>
            <a:ext cx="2312988" cy="762000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fi-FI" dirty="0"/>
              <a:t>Korkeakoulun logo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A6F926-64F8-8501-28D1-EF84A00B20C8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</p:grpSpPr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6EFF766-2696-6FBD-57F4-153DAF6BECA8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471ABBC-C876-7B7A-64FA-D333EABA1D70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C0EBE54-0491-412A-B0F2-03FC2FCF90A6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F1CF0CAE-EFEC-414E-7EA8-E5B92DC7687D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2B7A9E3-9CC7-12D0-9DDA-44B53A0B1475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C7EAE976-70A1-95C8-6CBD-C7D6DDE55EB8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6C9FEDAD-8E99-4C2E-81F1-1934CA542712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solidFill>
              <a:srgbClr val="0FAE4C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2D696-6704-23D3-4449-3F492DE04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295" y="2340069"/>
            <a:ext cx="4029542" cy="41657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" b="0">
                <a:latin typeface="+mj-lt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0B5F4E15-4A40-A729-7B03-E1255D8D4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3436" y="2918012"/>
            <a:ext cx="4029541" cy="32494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F68D53-0DCB-1863-E0C8-E68C80F9674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993343" y="2340069"/>
            <a:ext cx="4029542" cy="41657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" b="0">
                <a:latin typeface="+mj-lt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20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, listaus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F68D53-0DCB-1863-E0C8-E68C80F9674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40996" y="1197165"/>
            <a:ext cx="4029542" cy="41657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" b="0">
                <a:latin typeface="+mj-lt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5514F4E-8AC5-4029-BBA3-49B5FEFFED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610015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2F05E61-839C-C1F9-A75A-FF513A9B4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18625" y="5549900"/>
            <a:ext cx="2312988" cy="762000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fi-FI" dirty="0"/>
              <a:t>Korkeakoulun logo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A6F926-64F8-8501-28D1-EF84A00B20C8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</p:grpSpPr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6EFF766-2696-6FBD-57F4-153DAF6BECA8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471ABBC-C876-7B7A-64FA-D333EABA1D70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C0EBE54-0491-412A-B0F2-03FC2FCF90A6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F1CF0CAE-EFEC-414E-7EA8-E5B92DC7687D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2B7A9E3-9CC7-12D0-9DDA-44B53A0B1475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C7EAE976-70A1-95C8-6CBD-C7D6DDE55EB8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solidFill>
              <a:srgbClr val="000000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6C9FEDAD-8E99-4C2E-81F1-1934CA542712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solidFill>
              <a:srgbClr val="0FAE4C"/>
            </a:solidFill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0B5F4E15-4A40-A729-7B03-E1255D8D4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1089" y="1775108"/>
            <a:ext cx="4029541" cy="32494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7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3">
            <a:extLst>
              <a:ext uri="{FF2B5EF4-FFF2-40B4-BE49-F238E27FC236}">
                <a16:creationId xmlns:a16="http://schemas.microsoft.com/office/drawing/2014/main" id="{539DC0E3-4137-E7A9-6ADB-E1C8FC4A4FA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206" y="0"/>
            <a:ext cx="6095572" cy="6857519"/>
          </a:xfrm>
          <a:prstGeom prst="rect">
            <a:avLst/>
          </a:prstGeom>
        </p:spPr>
      </p:pic>
      <p:sp>
        <p:nvSpPr>
          <p:cNvPr id="37" name="object 4">
            <a:extLst>
              <a:ext uri="{FF2B5EF4-FFF2-40B4-BE49-F238E27FC236}">
                <a16:creationId xmlns:a16="http://schemas.microsoft.com/office/drawing/2014/main" id="{474725F0-F8D7-038B-E53C-5B445FB02631}"/>
              </a:ext>
            </a:extLst>
          </p:cNvPr>
          <p:cNvSpPr/>
          <p:nvPr userDrawn="1"/>
        </p:nvSpPr>
        <p:spPr>
          <a:xfrm>
            <a:off x="6096794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5EDC6FC3-BB19-37C0-05E4-A1206BA463CE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F72312ED-5801-4419-1CFB-6D88E91A5F79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F57CCBD4-F7A6-8EF7-646F-85457A5C7F96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FBB8CB51-6268-4425-4E1C-0D1554E72328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F77AFA86-A35E-24D7-09BD-8857CCDDFB3B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0A6B1AEB-7C58-B551-AFE5-A803498C8383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CAA82E50-AA28-02BE-81DD-96D0821ABE65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46746E9D-2750-0C2A-7BD0-0959CD4D949F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CA638C86-A80D-8499-3D95-ABD9668921F2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40100AE6-E578-2DBA-613F-A7B949A449DF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D9B2B8EE-6248-B5B9-A2F4-EF6D4F419A9D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47FE1847-AA9D-A3DF-9D30-B0CE302A00CE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4">
            <a:extLst>
              <a:ext uri="{FF2B5EF4-FFF2-40B4-BE49-F238E27FC236}">
                <a16:creationId xmlns:a16="http://schemas.microsoft.com/office/drawing/2014/main" id="{97D2D110-A24E-D86B-71FC-8205CFD56749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5">
            <a:extLst>
              <a:ext uri="{FF2B5EF4-FFF2-40B4-BE49-F238E27FC236}">
                <a16:creationId xmlns:a16="http://schemas.microsoft.com/office/drawing/2014/main" id="{F1966492-01A2-BBC8-1BF9-5DBC36A54CE0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11390EB7-B4AB-1B9B-3BC4-615619D89D84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06FF945D-C40B-E20A-F017-8EA26477EF1A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8">
            <a:extLst>
              <a:ext uri="{FF2B5EF4-FFF2-40B4-BE49-F238E27FC236}">
                <a16:creationId xmlns:a16="http://schemas.microsoft.com/office/drawing/2014/main" id="{0CB04E63-DD94-6AB4-C5E9-CC2F8A1C98FA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9">
            <a:extLst>
              <a:ext uri="{FF2B5EF4-FFF2-40B4-BE49-F238E27FC236}">
                <a16:creationId xmlns:a16="http://schemas.microsoft.com/office/drawing/2014/main" id="{E8D4B63F-C9B7-052C-642A-E45D5E1C4027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E4D9345-CCCE-F6F2-29FA-DCA0614C3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464662"/>
            <a:ext cx="5232759" cy="145569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6C6EE56-5A7C-0A90-0BF2-0757BD85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189677"/>
            <a:ext cx="5232759" cy="1655762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181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bg>
      <p:bgPr>
        <a:solidFill>
          <a:srgbClr val="64A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262" y="2386149"/>
            <a:ext cx="9353187" cy="2176326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264BE83-2077-B706-9CFA-4EDBA497AB17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  <a:solidFill>
            <a:srgbClr val="000000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868F2AFF-B6B9-6988-A94F-018DD5DF4FC6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9E40ACE-4950-31FC-3742-02D9F5220FD2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E5FB2ACE-4DB4-AB7F-AAF0-A793BBE47B1A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96C5E8A3-2AB0-7F14-E8CE-AF112D21E81B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60800BC-4E16-5F39-93CE-AB55FA72511D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238FE628-7D0E-822A-8DAC-23C8CF03E23E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0974FE5-179E-7C55-7332-CE6BDDDA2EC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bg>
      <p:bgPr>
        <a:solidFill>
          <a:srgbClr val="DD4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262" y="2386149"/>
            <a:ext cx="9353187" cy="2176326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264BE83-2077-B706-9CFA-4EDBA497AB17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  <a:solidFill>
            <a:srgbClr val="000000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868F2AFF-B6B9-6988-A94F-018DD5DF4FC6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9E40ACE-4950-31FC-3742-02D9F5220FD2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E5FB2ACE-4DB4-AB7F-AAF0-A793BBE47B1A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96C5E8A3-2AB0-7F14-E8CE-AF112D21E81B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60800BC-4E16-5F39-93CE-AB55FA72511D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238FE628-7D0E-822A-8DAC-23C8CF03E23E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0974FE5-179E-7C55-7332-CE6BDDDA2EC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378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bg>
      <p:bgPr>
        <a:solidFill>
          <a:srgbClr val="506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262" y="2386149"/>
            <a:ext cx="9353187" cy="2176326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264BE83-2077-B706-9CFA-4EDBA497AB17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  <a:solidFill>
            <a:srgbClr val="000000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868F2AFF-B6B9-6988-A94F-018DD5DF4FC6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9E40ACE-4950-31FC-3742-02D9F5220FD2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E5FB2ACE-4DB4-AB7F-AAF0-A793BBE47B1A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96C5E8A3-2AB0-7F14-E8CE-AF112D21E81B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60800BC-4E16-5F39-93CE-AB55FA72511D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238FE628-7D0E-822A-8DAC-23C8CF03E23E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0974FE5-179E-7C55-7332-CE6BDDDA2EC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7121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D">
    <p:bg>
      <p:bgPr>
        <a:solidFill>
          <a:srgbClr val="D56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262" y="2386149"/>
            <a:ext cx="9353187" cy="2176326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264BE83-2077-B706-9CFA-4EDBA497AB17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  <a:solidFill>
            <a:srgbClr val="000000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868F2AFF-B6B9-6988-A94F-018DD5DF4FC6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9E40ACE-4950-31FC-3742-02D9F5220FD2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E5FB2ACE-4DB4-AB7F-AAF0-A793BBE47B1A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96C5E8A3-2AB0-7F14-E8CE-AF112D21E81B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60800BC-4E16-5F39-93CE-AB55FA72511D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238FE628-7D0E-822A-8DAC-23C8CF03E23E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0974FE5-179E-7C55-7332-CE6BDDDA2EC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0636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malla aihe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FE2FF15-56AA-B502-8030-18FC66E9CA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262" y="2386149"/>
            <a:ext cx="9353187" cy="832437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264BE83-2077-B706-9CFA-4EDBA497AB17}"/>
              </a:ext>
            </a:extLst>
          </p:cNvPr>
          <p:cNvGrpSpPr/>
          <p:nvPr userDrawn="1"/>
        </p:nvGrpSpPr>
        <p:grpSpPr>
          <a:xfrm>
            <a:off x="10153532" y="546821"/>
            <a:ext cx="1487606" cy="306021"/>
            <a:chOff x="8391525" y="1093667"/>
            <a:chExt cx="2961764" cy="609275"/>
          </a:xfrm>
          <a:solidFill>
            <a:srgbClr val="000000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868F2AFF-B6B9-6988-A94F-018DD5DF4FC6}"/>
                </a:ext>
              </a:extLst>
            </p:cNvPr>
            <p:cNvSpPr/>
            <p:nvPr/>
          </p:nvSpPr>
          <p:spPr bwMode="gray">
            <a:xfrm>
              <a:off x="8391525" y="1093667"/>
              <a:ext cx="607051" cy="609141"/>
            </a:xfrm>
            <a:custGeom>
              <a:avLst/>
              <a:gdLst>
                <a:gd name="connsiteX0" fmla="*/ 150909 w 607051"/>
                <a:gd name="connsiteY0" fmla="*/ 570192 h 609141"/>
                <a:gd name="connsiteX1" fmla="*/ 40617 w 607051"/>
                <a:gd name="connsiteY1" fmla="*/ 461381 h 609141"/>
                <a:gd name="connsiteX2" fmla="*/ 0 w 607051"/>
                <a:gd name="connsiteY2" fmla="*/ 304153 h 609141"/>
                <a:gd name="connsiteX3" fmla="*/ 40617 w 607051"/>
                <a:gd name="connsiteY3" fmla="*/ 147356 h 609141"/>
                <a:gd name="connsiteX4" fmla="*/ 150909 w 607051"/>
                <a:gd name="connsiteY4" fmla="*/ 38950 h 609141"/>
                <a:gd name="connsiteX5" fmla="*/ 301792 w 607051"/>
                <a:gd name="connsiteY5" fmla="*/ 0 h 609141"/>
                <a:gd name="connsiteX6" fmla="*/ 305233 w 607051"/>
                <a:gd name="connsiteY6" fmla="*/ 0 h 609141"/>
                <a:gd name="connsiteX7" fmla="*/ 457002 w 607051"/>
                <a:gd name="connsiteY7" fmla="*/ 38950 h 609141"/>
                <a:gd name="connsiteX8" fmla="*/ 566864 w 607051"/>
                <a:gd name="connsiteY8" fmla="*/ 147356 h 609141"/>
                <a:gd name="connsiteX9" fmla="*/ 607051 w 607051"/>
                <a:gd name="connsiteY9" fmla="*/ 304153 h 609141"/>
                <a:gd name="connsiteX10" fmla="*/ 566864 w 607051"/>
                <a:gd name="connsiteY10" fmla="*/ 461381 h 609141"/>
                <a:gd name="connsiteX11" fmla="*/ 457002 w 607051"/>
                <a:gd name="connsiteY11" fmla="*/ 570192 h 609141"/>
                <a:gd name="connsiteX12" fmla="*/ 303512 w 607051"/>
                <a:gd name="connsiteY12" fmla="*/ 609142 h 609141"/>
                <a:gd name="connsiteX13" fmla="*/ 150909 w 607051"/>
                <a:gd name="connsiteY13" fmla="*/ 570192 h 609141"/>
                <a:gd name="connsiteX14" fmla="*/ 408697 w 607051"/>
                <a:gd name="connsiteY14" fmla="*/ 497390 h 609141"/>
                <a:gd name="connsiteX15" fmla="*/ 480926 w 607051"/>
                <a:gd name="connsiteY15" fmla="*/ 420273 h 609141"/>
                <a:gd name="connsiteX16" fmla="*/ 507028 w 607051"/>
                <a:gd name="connsiteY16" fmla="*/ 304180 h 609141"/>
                <a:gd name="connsiteX17" fmla="*/ 480926 w 607051"/>
                <a:gd name="connsiteY17" fmla="*/ 188517 h 609141"/>
                <a:gd name="connsiteX18" fmla="*/ 408697 w 607051"/>
                <a:gd name="connsiteY18" fmla="*/ 112264 h 609141"/>
                <a:gd name="connsiteX19" fmla="*/ 303512 w 607051"/>
                <a:gd name="connsiteY19" fmla="*/ 85722 h 609141"/>
                <a:gd name="connsiteX20" fmla="*/ 198354 w 607051"/>
                <a:gd name="connsiteY20" fmla="*/ 112264 h 609141"/>
                <a:gd name="connsiteX21" fmla="*/ 126125 w 607051"/>
                <a:gd name="connsiteY21" fmla="*/ 188517 h 609141"/>
                <a:gd name="connsiteX22" fmla="*/ 100024 w 607051"/>
                <a:gd name="connsiteY22" fmla="*/ 304180 h 609141"/>
                <a:gd name="connsiteX23" fmla="*/ 126125 w 607051"/>
                <a:gd name="connsiteY23" fmla="*/ 420273 h 609141"/>
                <a:gd name="connsiteX24" fmla="*/ 198354 w 607051"/>
                <a:gd name="connsiteY24" fmla="*/ 497390 h 609141"/>
                <a:gd name="connsiteX25" fmla="*/ 303512 w 607051"/>
                <a:gd name="connsiteY25" fmla="*/ 524364 h 609141"/>
                <a:gd name="connsiteX26" fmla="*/ 408697 w 607051"/>
                <a:gd name="connsiteY26" fmla="*/ 497390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051" h="609141">
                  <a:moveTo>
                    <a:pt x="150909" y="570192"/>
                  </a:moveTo>
                  <a:cubicBezTo>
                    <a:pt x="104432" y="544216"/>
                    <a:pt x="67686" y="507937"/>
                    <a:pt x="40617" y="461381"/>
                  </a:cubicBezTo>
                  <a:cubicBezTo>
                    <a:pt x="13548" y="414852"/>
                    <a:pt x="0" y="362442"/>
                    <a:pt x="0" y="304153"/>
                  </a:cubicBezTo>
                  <a:cubicBezTo>
                    <a:pt x="0" y="245890"/>
                    <a:pt x="13548" y="193642"/>
                    <a:pt x="40617" y="147356"/>
                  </a:cubicBezTo>
                  <a:cubicBezTo>
                    <a:pt x="67686" y="101097"/>
                    <a:pt x="104432" y="64952"/>
                    <a:pt x="150909" y="38950"/>
                  </a:cubicBezTo>
                  <a:cubicBezTo>
                    <a:pt x="196903" y="13244"/>
                    <a:pt x="247170" y="270"/>
                    <a:pt x="301792" y="0"/>
                  </a:cubicBezTo>
                  <a:lnTo>
                    <a:pt x="305233" y="0"/>
                  </a:lnTo>
                  <a:cubicBezTo>
                    <a:pt x="359881" y="270"/>
                    <a:pt x="411009" y="13244"/>
                    <a:pt x="457002" y="38950"/>
                  </a:cubicBezTo>
                  <a:cubicBezTo>
                    <a:pt x="503425" y="64952"/>
                    <a:pt x="540064" y="101070"/>
                    <a:pt x="566864" y="147356"/>
                  </a:cubicBezTo>
                  <a:cubicBezTo>
                    <a:pt x="593638" y="193642"/>
                    <a:pt x="607051" y="245890"/>
                    <a:pt x="607051" y="304153"/>
                  </a:cubicBezTo>
                  <a:cubicBezTo>
                    <a:pt x="607051" y="362442"/>
                    <a:pt x="593665" y="414852"/>
                    <a:pt x="566864" y="461381"/>
                  </a:cubicBezTo>
                  <a:cubicBezTo>
                    <a:pt x="540064" y="507937"/>
                    <a:pt x="503452" y="544216"/>
                    <a:pt x="457002" y="570192"/>
                  </a:cubicBezTo>
                  <a:cubicBezTo>
                    <a:pt x="410525" y="596194"/>
                    <a:pt x="359371" y="609142"/>
                    <a:pt x="303512" y="609142"/>
                  </a:cubicBezTo>
                  <a:cubicBezTo>
                    <a:pt x="247654" y="609142"/>
                    <a:pt x="197333" y="596167"/>
                    <a:pt x="150909" y="570192"/>
                  </a:cubicBezTo>
                  <a:close/>
                  <a:moveTo>
                    <a:pt x="408697" y="497390"/>
                  </a:moveTo>
                  <a:cubicBezTo>
                    <a:pt x="439476" y="479426"/>
                    <a:pt x="463534" y="453693"/>
                    <a:pt x="480926" y="420273"/>
                  </a:cubicBezTo>
                  <a:cubicBezTo>
                    <a:pt x="498318" y="386853"/>
                    <a:pt x="507028" y="348173"/>
                    <a:pt x="507028" y="304180"/>
                  </a:cubicBezTo>
                  <a:cubicBezTo>
                    <a:pt x="507028" y="260213"/>
                    <a:pt x="498318" y="221641"/>
                    <a:pt x="480926" y="188517"/>
                  </a:cubicBezTo>
                  <a:cubicBezTo>
                    <a:pt x="463534" y="155394"/>
                    <a:pt x="439476" y="129985"/>
                    <a:pt x="408697" y="112264"/>
                  </a:cubicBezTo>
                  <a:cubicBezTo>
                    <a:pt x="377919" y="94542"/>
                    <a:pt x="342866" y="85722"/>
                    <a:pt x="303512" y="85722"/>
                  </a:cubicBezTo>
                  <a:cubicBezTo>
                    <a:pt x="264185" y="85722"/>
                    <a:pt x="229106" y="94569"/>
                    <a:pt x="198354" y="112264"/>
                  </a:cubicBezTo>
                  <a:cubicBezTo>
                    <a:pt x="167576" y="129985"/>
                    <a:pt x="143517" y="155394"/>
                    <a:pt x="126125" y="188517"/>
                  </a:cubicBezTo>
                  <a:cubicBezTo>
                    <a:pt x="108733" y="221641"/>
                    <a:pt x="100024" y="260186"/>
                    <a:pt x="100024" y="304180"/>
                  </a:cubicBezTo>
                  <a:cubicBezTo>
                    <a:pt x="100024" y="348173"/>
                    <a:pt x="108706" y="386853"/>
                    <a:pt x="126125" y="420273"/>
                  </a:cubicBezTo>
                  <a:cubicBezTo>
                    <a:pt x="143517" y="453720"/>
                    <a:pt x="167576" y="479372"/>
                    <a:pt x="198354" y="497390"/>
                  </a:cubicBezTo>
                  <a:cubicBezTo>
                    <a:pt x="229133" y="515382"/>
                    <a:pt x="264185" y="524364"/>
                    <a:pt x="303512" y="524364"/>
                  </a:cubicBezTo>
                  <a:cubicBezTo>
                    <a:pt x="342839" y="524364"/>
                    <a:pt x="377892" y="515355"/>
                    <a:pt x="408697" y="49739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9E40ACE-4950-31FC-3742-02D9F5220FD2}"/>
                </a:ext>
              </a:extLst>
            </p:cNvPr>
            <p:cNvSpPr/>
            <p:nvPr/>
          </p:nvSpPr>
          <p:spPr bwMode="gray">
            <a:xfrm>
              <a:off x="9094326" y="1101381"/>
              <a:ext cx="415524" cy="595465"/>
            </a:xfrm>
            <a:custGeom>
              <a:avLst/>
              <a:gdLst>
                <a:gd name="connsiteX0" fmla="*/ 394181 w 415524"/>
                <a:gd name="connsiteY0" fmla="*/ 263045 h 595465"/>
                <a:gd name="connsiteX1" fmla="*/ 325796 w 415524"/>
                <a:gd name="connsiteY1" fmla="*/ 328591 h 595465"/>
                <a:gd name="connsiteX2" fmla="*/ 205209 w 415524"/>
                <a:gd name="connsiteY2" fmla="*/ 353838 h 595465"/>
                <a:gd name="connsiteX3" fmla="*/ 97470 w 415524"/>
                <a:gd name="connsiteY3" fmla="*/ 353838 h 595465"/>
                <a:gd name="connsiteX4" fmla="*/ 97470 w 415524"/>
                <a:gd name="connsiteY4" fmla="*/ 595466 h 595465"/>
                <a:gd name="connsiteX5" fmla="*/ 0 w 415524"/>
                <a:gd name="connsiteY5" fmla="*/ 595466 h 595465"/>
                <a:gd name="connsiteX6" fmla="*/ 0 w 415524"/>
                <a:gd name="connsiteY6" fmla="*/ 0 h 595465"/>
                <a:gd name="connsiteX7" fmla="*/ 205182 w 415524"/>
                <a:gd name="connsiteY7" fmla="*/ 0 h 595465"/>
                <a:gd name="connsiteX8" fmla="*/ 321039 w 415524"/>
                <a:gd name="connsiteY8" fmla="*/ 23575 h 595465"/>
                <a:gd name="connsiteX9" fmla="*/ 392004 w 415524"/>
                <a:gd name="connsiteY9" fmla="*/ 87394 h 595465"/>
                <a:gd name="connsiteX10" fmla="*/ 415525 w 415524"/>
                <a:gd name="connsiteY10" fmla="*/ 177350 h 595465"/>
                <a:gd name="connsiteX11" fmla="*/ 394155 w 415524"/>
                <a:gd name="connsiteY11" fmla="*/ 263045 h 595465"/>
                <a:gd name="connsiteX12" fmla="*/ 394181 w 415524"/>
                <a:gd name="connsiteY12" fmla="*/ 263045 h 595465"/>
                <a:gd name="connsiteX13" fmla="*/ 288136 w 415524"/>
                <a:gd name="connsiteY13" fmla="*/ 248884 h 595465"/>
                <a:gd name="connsiteX14" fmla="*/ 315501 w 415524"/>
                <a:gd name="connsiteY14" fmla="*/ 177350 h 595465"/>
                <a:gd name="connsiteX15" fmla="*/ 205209 w 415524"/>
                <a:gd name="connsiteY15" fmla="*/ 79707 h 595465"/>
                <a:gd name="connsiteX16" fmla="*/ 97470 w 415524"/>
                <a:gd name="connsiteY16" fmla="*/ 79707 h 595465"/>
                <a:gd name="connsiteX17" fmla="*/ 97470 w 415524"/>
                <a:gd name="connsiteY17" fmla="*/ 274158 h 595465"/>
                <a:gd name="connsiteX18" fmla="*/ 205209 w 415524"/>
                <a:gd name="connsiteY18" fmla="*/ 274158 h 595465"/>
                <a:gd name="connsiteX19" fmla="*/ 288136 w 415524"/>
                <a:gd name="connsiteY19" fmla="*/ 248884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24" h="595465">
                  <a:moveTo>
                    <a:pt x="394181" y="263045"/>
                  </a:moveTo>
                  <a:cubicBezTo>
                    <a:pt x="379935" y="289911"/>
                    <a:pt x="357140" y="311759"/>
                    <a:pt x="325796" y="328591"/>
                  </a:cubicBezTo>
                  <a:cubicBezTo>
                    <a:pt x="294426" y="345449"/>
                    <a:pt x="254266" y="353838"/>
                    <a:pt x="205209" y="353838"/>
                  </a:cubicBezTo>
                  <a:lnTo>
                    <a:pt x="97470" y="353838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205182" y="0"/>
                  </a:lnTo>
                  <a:cubicBezTo>
                    <a:pt x="250799" y="0"/>
                    <a:pt x="289373" y="7876"/>
                    <a:pt x="321039" y="23575"/>
                  </a:cubicBezTo>
                  <a:cubicBezTo>
                    <a:pt x="352677" y="39300"/>
                    <a:pt x="376359" y="60582"/>
                    <a:pt x="392004" y="87394"/>
                  </a:cubicBezTo>
                  <a:cubicBezTo>
                    <a:pt x="407676" y="114233"/>
                    <a:pt x="415525" y="144227"/>
                    <a:pt x="415525" y="177350"/>
                  </a:cubicBezTo>
                  <a:cubicBezTo>
                    <a:pt x="415525" y="207642"/>
                    <a:pt x="408375" y="236207"/>
                    <a:pt x="394155" y="263045"/>
                  </a:cubicBezTo>
                  <a:lnTo>
                    <a:pt x="394181" y="263045"/>
                  </a:lnTo>
                  <a:close/>
                  <a:moveTo>
                    <a:pt x="288136" y="248884"/>
                  </a:moveTo>
                  <a:cubicBezTo>
                    <a:pt x="306388" y="232053"/>
                    <a:pt x="315501" y="208208"/>
                    <a:pt x="315501" y="177350"/>
                  </a:cubicBezTo>
                  <a:cubicBezTo>
                    <a:pt x="315501" y="112237"/>
                    <a:pt x="278755" y="79707"/>
                    <a:pt x="205209" y="79707"/>
                  </a:cubicBezTo>
                  <a:lnTo>
                    <a:pt x="97470" y="79707"/>
                  </a:lnTo>
                  <a:lnTo>
                    <a:pt x="97470" y="274158"/>
                  </a:lnTo>
                  <a:lnTo>
                    <a:pt x="205209" y="274158"/>
                  </a:lnTo>
                  <a:cubicBezTo>
                    <a:pt x="242277" y="274158"/>
                    <a:pt x="269884" y="265742"/>
                    <a:pt x="288136" y="248884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E5FB2ACE-4DB4-AB7F-AAF0-A793BBE47B1A}"/>
                </a:ext>
              </a:extLst>
            </p:cNvPr>
            <p:cNvSpPr/>
            <p:nvPr/>
          </p:nvSpPr>
          <p:spPr bwMode="gray">
            <a:xfrm>
              <a:off x="9620143" y="1101381"/>
              <a:ext cx="97470" cy="595465"/>
            </a:xfrm>
            <a:custGeom>
              <a:avLst/>
              <a:gdLst>
                <a:gd name="connsiteX0" fmla="*/ 97470 w 97470"/>
                <a:gd name="connsiteY0" fmla="*/ 595466 h 595465"/>
                <a:gd name="connsiteX1" fmla="*/ 0 w 97470"/>
                <a:gd name="connsiteY1" fmla="*/ 595466 h 595465"/>
                <a:gd name="connsiteX2" fmla="*/ 0 w 97470"/>
                <a:gd name="connsiteY2" fmla="*/ 0 h 595465"/>
                <a:gd name="connsiteX3" fmla="*/ 97470 w 97470"/>
                <a:gd name="connsiteY3" fmla="*/ 0 h 595465"/>
                <a:gd name="connsiteX4" fmla="*/ 9747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97470" y="595466"/>
                  </a:moveTo>
                  <a:lnTo>
                    <a:pt x="0" y="595466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9747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96C5E8A3-2AB0-7F14-E8CE-AF112D21E81B}"/>
                </a:ext>
              </a:extLst>
            </p:cNvPr>
            <p:cNvSpPr/>
            <p:nvPr/>
          </p:nvSpPr>
          <p:spPr bwMode="gray">
            <a:xfrm>
              <a:off x="9862958" y="1100545"/>
              <a:ext cx="488210" cy="596302"/>
            </a:xfrm>
            <a:custGeom>
              <a:avLst/>
              <a:gdLst>
                <a:gd name="connsiteX0" fmla="*/ 488211 w 488210"/>
                <a:gd name="connsiteY0" fmla="*/ 596302 h 596302"/>
                <a:gd name="connsiteX1" fmla="*/ 390741 w 488210"/>
                <a:gd name="connsiteY1" fmla="*/ 596302 h 596302"/>
                <a:gd name="connsiteX2" fmla="*/ 97470 w 488210"/>
                <a:gd name="connsiteY2" fmla="*/ 151645 h 596302"/>
                <a:gd name="connsiteX3" fmla="*/ 97470 w 488210"/>
                <a:gd name="connsiteY3" fmla="*/ 596302 h 596302"/>
                <a:gd name="connsiteX4" fmla="*/ 0 w 488210"/>
                <a:gd name="connsiteY4" fmla="*/ 596302 h 596302"/>
                <a:gd name="connsiteX5" fmla="*/ 0 w 488210"/>
                <a:gd name="connsiteY5" fmla="*/ 0 h 596302"/>
                <a:gd name="connsiteX6" fmla="*/ 97470 w 488210"/>
                <a:gd name="connsiteY6" fmla="*/ 0 h 596302"/>
                <a:gd name="connsiteX7" fmla="*/ 390741 w 488210"/>
                <a:gd name="connsiteY7" fmla="*/ 443821 h 596302"/>
                <a:gd name="connsiteX8" fmla="*/ 390741 w 488210"/>
                <a:gd name="connsiteY8" fmla="*/ 0 h 596302"/>
                <a:gd name="connsiteX9" fmla="*/ 488211 w 488210"/>
                <a:gd name="connsiteY9" fmla="*/ 0 h 596302"/>
                <a:gd name="connsiteX10" fmla="*/ 488211 w 488210"/>
                <a:gd name="connsiteY10" fmla="*/ 596302 h 5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10" h="596302">
                  <a:moveTo>
                    <a:pt x="488211" y="596302"/>
                  </a:moveTo>
                  <a:lnTo>
                    <a:pt x="390741" y="596302"/>
                  </a:lnTo>
                  <a:lnTo>
                    <a:pt x="97470" y="151645"/>
                  </a:lnTo>
                  <a:lnTo>
                    <a:pt x="97470" y="596302"/>
                  </a:lnTo>
                  <a:lnTo>
                    <a:pt x="0" y="596302"/>
                  </a:lnTo>
                  <a:lnTo>
                    <a:pt x="0" y="0"/>
                  </a:lnTo>
                  <a:lnTo>
                    <a:pt x="97470" y="0"/>
                  </a:lnTo>
                  <a:lnTo>
                    <a:pt x="390741" y="443821"/>
                  </a:lnTo>
                  <a:lnTo>
                    <a:pt x="390741" y="0"/>
                  </a:lnTo>
                  <a:lnTo>
                    <a:pt x="488211" y="0"/>
                  </a:lnTo>
                  <a:lnTo>
                    <a:pt x="488211" y="596302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60800BC-4E16-5F39-93CE-AB55FA72511D}"/>
                </a:ext>
              </a:extLst>
            </p:cNvPr>
            <p:cNvSpPr/>
            <p:nvPr/>
          </p:nvSpPr>
          <p:spPr bwMode="gray">
            <a:xfrm>
              <a:off x="10798413" y="1101381"/>
              <a:ext cx="349693" cy="595465"/>
            </a:xfrm>
            <a:custGeom>
              <a:avLst/>
              <a:gdLst>
                <a:gd name="connsiteX0" fmla="*/ 349694 w 349693"/>
                <a:gd name="connsiteY0" fmla="*/ 0 h 595465"/>
                <a:gd name="connsiteX1" fmla="*/ 349694 w 349693"/>
                <a:gd name="connsiteY1" fmla="*/ 79680 h 595465"/>
                <a:gd name="connsiteX2" fmla="*/ 97470 w 349693"/>
                <a:gd name="connsiteY2" fmla="*/ 79680 h 595465"/>
                <a:gd name="connsiteX3" fmla="*/ 97470 w 349693"/>
                <a:gd name="connsiteY3" fmla="*/ 255331 h 595465"/>
                <a:gd name="connsiteX4" fmla="*/ 294131 w 349693"/>
                <a:gd name="connsiteY4" fmla="*/ 255331 h 595465"/>
                <a:gd name="connsiteX5" fmla="*/ 294131 w 349693"/>
                <a:gd name="connsiteY5" fmla="*/ 335010 h 595465"/>
                <a:gd name="connsiteX6" fmla="*/ 97470 w 349693"/>
                <a:gd name="connsiteY6" fmla="*/ 335010 h 595465"/>
                <a:gd name="connsiteX7" fmla="*/ 97470 w 349693"/>
                <a:gd name="connsiteY7" fmla="*/ 595466 h 595465"/>
                <a:gd name="connsiteX8" fmla="*/ 0 w 349693"/>
                <a:gd name="connsiteY8" fmla="*/ 595466 h 595465"/>
                <a:gd name="connsiteX9" fmla="*/ 0 w 349693"/>
                <a:gd name="connsiteY9" fmla="*/ 0 h 595465"/>
                <a:gd name="connsiteX10" fmla="*/ 349694 w 349693"/>
                <a:gd name="connsiteY10" fmla="*/ 0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93" h="595465">
                  <a:moveTo>
                    <a:pt x="349694" y="0"/>
                  </a:moveTo>
                  <a:lnTo>
                    <a:pt x="349694" y="79680"/>
                  </a:lnTo>
                  <a:lnTo>
                    <a:pt x="97470" y="79680"/>
                  </a:lnTo>
                  <a:lnTo>
                    <a:pt x="97470" y="255331"/>
                  </a:lnTo>
                  <a:lnTo>
                    <a:pt x="294131" y="255331"/>
                  </a:lnTo>
                  <a:lnTo>
                    <a:pt x="294131" y="335010"/>
                  </a:lnTo>
                  <a:lnTo>
                    <a:pt x="97470" y="335010"/>
                  </a:lnTo>
                  <a:lnTo>
                    <a:pt x="97470" y="595466"/>
                  </a:lnTo>
                  <a:lnTo>
                    <a:pt x="0" y="595466"/>
                  </a:lnTo>
                  <a:lnTo>
                    <a:pt x="0" y="0"/>
                  </a:lnTo>
                  <a:lnTo>
                    <a:pt x="349694" y="0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238FE628-7D0E-822A-8DAC-23C8CF03E23E}"/>
                </a:ext>
              </a:extLst>
            </p:cNvPr>
            <p:cNvSpPr/>
            <p:nvPr/>
          </p:nvSpPr>
          <p:spPr bwMode="gray">
            <a:xfrm>
              <a:off x="11255819" y="1101381"/>
              <a:ext cx="97470" cy="595465"/>
            </a:xfrm>
            <a:custGeom>
              <a:avLst/>
              <a:gdLst>
                <a:gd name="connsiteX0" fmla="*/ 0 w 97470"/>
                <a:gd name="connsiteY0" fmla="*/ 595466 h 595465"/>
                <a:gd name="connsiteX1" fmla="*/ 97470 w 97470"/>
                <a:gd name="connsiteY1" fmla="*/ 595466 h 595465"/>
                <a:gd name="connsiteX2" fmla="*/ 97470 w 97470"/>
                <a:gd name="connsiteY2" fmla="*/ 0 h 595465"/>
                <a:gd name="connsiteX3" fmla="*/ 0 w 97470"/>
                <a:gd name="connsiteY3" fmla="*/ 0 h 595465"/>
                <a:gd name="connsiteX4" fmla="*/ 0 w 97470"/>
                <a:gd name="connsiteY4" fmla="*/ 595466 h 5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0" h="595465">
                  <a:moveTo>
                    <a:pt x="0" y="595466"/>
                  </a:moveTo>
                  <a:lnTo>
                    <a:pt x="97470" y="595466"/>
                  </a:lnTo>
                  <a:lnTo>
                    <a:pt x="97470" y="0"/>
                  </a:lnTo>
                  <a:lnTo>
                    <a:pt x="0" y="0"/>
                  </a:lnTo>
                  <a:lnTo>
                    <a:pt x="0" y="595466"/>
                  </a:ln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0974FE5-179E-7C55-7332-CE6BDDDA2ECB}"/>
                </a:ext>
              </a:extLst>
            </p:cNvPr>
            <p:cNvSpPr/>
            <p:nvPr/>
          </p:nvSpPr>
          <p:spPr bwMode="gray">
            <a:xfrm>
              <a:off x="10506003" y="1563301"/>
              <a:ext cx="139296" cy="139641"/>
            </a:xfrm>
            <a:custGeom>
              <a:avLst/>
              <a:gdLst>
                <a:gd name="connsiteX0" fmla="*/ 69649 w 139296"/>
                <a:gd name="connsiteY0" fmla="*/ 0 h 139641"/>
                <a:gd name="connsiteX1" fmla="*/ 139297 w 139296"/>
                <a:gd name="connsiteY1" fmla="*/ 69807 h 139641"/>
                <a:gd name="connsiteX2" fmla="*/ 69649 w 139296"/>
                <a:gd name="connsiteY2" fmla="*/ 139642 h 139641"/>
                <a:gd name="connsiteX3" fmla="*/ 0 w 139296"/>
                <a:gd name="connsiteY3" fmla="*/ 69807 h 139641"/>
                <a:gd name="connsiteX4" fmla="*/ 69649 w 139296"/>
                <a:gd name="connsiteY4" fmla="*/ 0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6" h="139641">
                  <a:moveTo>
                    <a:pt x="69649" y="0"/>
                  </a:moveTo>
                  <a:cubicBezTo>
                    <a:pt x="108115" y="0"/>
                    <a:pt x="139297" y="31262"/>
                    <a:pt x="139297" y="69807"/>
                  </a:cubicBezTo>
                  <a:cubicBezTo>
                    <a:pt x="139297" y="108379"/>
                    <a:pt x="108115" y="139642"/>
                    <a:pt x="69649" y="139642"/>
                  </a:cubicBezTo>
                  <a:cubicBezTo>
                    <a:pt x="31182" y="139642"/>
                    <a:pt x="0" y="108379"/>
                    <a:pt x="0" y="69807"/>
                  </a:cubicBezTo>
                  <a:cubicBezTo>
                    <a:pt x="0" y="31262"/>
                    <a:pt x="31182" y="0"/>
                    <a:pt x="69649" y="0"/>
                  </a:cubicBezTo>
                  <a:close/>
                </a:path>
              </a:pathLst>
            </a:custGeom>
            <a:grpFill/>
            <a:ln w="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412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ject 3">
            <a:extLst>
              <a:ext uri="{FF2B5EF4-FFF2-40B4-BE49-F238E27FC236}">
                <a16:creationId xmlns:a16="http://schemas.microsoft.com/office/drawing/2014/main" id="{7D37E36E-7D53-2B79-F60F-883FA2D164E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143" cy="6857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1" y="643312"/>
            <a:ext cx="4053664" cy="72356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1" y="1875447"/>
            <a:ext cx="4053664" cy="165576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7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42BDEEF8-9E06-B1F9-EDB2-A4A31DA758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4652" y="549560"/>
            <a:ext cx="1489361" cy="306383"/>
          </a:xfrm>
          <a:prstGeom prst="rect">
            <a:avLst/>
          </a:prstGeom>
        </p:spPr>
      </p:pic>
      <p:sp>
        <p:nvSpPr>
          <p:cNvPr id="134" name="object 2">
            <a:extLst>
              <a:ext uri="{FF2B5EF4-FFF2-40B4-BE49-F238E27FC236}">
                <a16:creationId xmlns:a16="http://schemas.microsoft.com/office/drawing/2014/main" id="{C958CF92-509A-8A19-38D7-B008796D7BDC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3">
            <a:extLst>
              <a:ext uri="{FF2B5EF4-FFF2-40B4-BE49-F238E27FC236}">
                <a16:creationId xmlns:a16="http://schemas.microsoft.com/office/drawing/2014/main" id="{F66E1D34-8621-C2CF-173D-7EEE22161225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4">
            <a:extLst>
              <a:ext uri="{FF2B5EF4-FFF2-40B4-BE49-F238E27FC236}">
                <a16:creationId xmlns:a16="http://schemas.microsoft.com/office/drawing/2014/main" id="{8AEB516E-A9DE-A7AB-7139-B23B99EADD13}"/>
              </a:ext>
            </a:extLst>
          </p:cNvPr>
          <p:cNvSpPr/>
          <p:nvPr userDrawn="1"/>
        </p:nvSpPr>
        <p:spPr>
          <a:xfrm>
            <a:off x="2713752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5">
            <a:extLst>
              <a:ext uri="{FF2B5EF4-FFF2-40B4-BE49-F238E27FC236}">
                <a16:creationId xmlns:a16="http://schemas.microsoft.com/office/drawing/2014/main" id="{0F4CB0D6-81CF-F641-9053-CF9D22AD9105}"/>
              </a:ext>
            </a:extLst>
          </p:cNvPr>
          <p:cNvSpPr/>
          <p:nvPr userDrawn="1"/>
        </p:nvSpPr>
        <p:spPr>
          <a:xfrm>
            <a:off x="54982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">
            <a:extLst>
              <a:ext uri="{FF2B5EF4-FFF2-40B4-BE49-F238E27FC236}">
                <a16:creationId xmlns:a16="http://schemas.microsoft.com/office/drawing/2014/main" id="{C4BB1DB1-D9A1-00D2-7EE3-D82381799373}"/>
              </a:ext>
            </a:extLst>
          </p:cNvPr>
          <p:cNvSpPr/>
          <p:nvPr userDrawn="1"/>
        </p:nvSpPr>
        <p:spPr>
          <a:xfrm>
            <a:off x="4877680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7">
            <a:extLst>
              <a:ext uri="{FF2B5EF4-FFF2-40B4-BE49-F238E27FC236}">
                <a16:creationId xmlns:a16="http://schemas.microsoft.com/office/drawing/2014/main" id="{29B313A7-7CA0-F516-C829-39A0143E20CC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8">
            <a:extLst>
              <a:ext uri="{FF2B5EF4-FFF2-40B4-BE49-F238E27FC236}">
                <a16:creationId xmlns:a16="http://schemas.microsoft.com/office/drawing/2014/main" id="{80FAC44C-4F05-60BD-FC21-9B55C2753AEE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9">
            <a:extLst>
              <a:ext uri="{FF2B5EF4-FFF2-40B4-BE49-F238E27FC236}">
                <a16:creationId xmlns:a16="http://schemas.microsoft.com/office/drawing/2014/main" id="{8AD52B74-ED39-FDB1-7ACC-E7E31AE42E9E}"/>
              </a:ext>
            </a:extLst>
          </p:cNvPr>
          <p:cNvSpPr/>
          <p:nvPr userDrawn="1"/>
        </p:nvSpPr>
        <p:spPr>
          <a:xfrm>
            <a:off x="2713752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0">
            <a:extLst>
              <a:ext uri="{FF2B5EF4-FFF2-40B4-BE49-F238E27FC236}">
                <a16:creationId xmlns:a16="http://schemas.microsoft.com/office/drawing/2014/main" id="{4B985A8C-19EA-A8C3-475F-8EB218C2D8AF}"/>
              </a:ext>
            </a:extLst>
          </p:cNvPr>
          <p:cNvSpPr/>
          <p:nvPr userDrawn="1"/>
        </p:nvSpPr>
        <p:spPr>
          <a:xfrm>
            <a:off x="54982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1">
            <a:extLst>
              <a:ext uri="{FF2B5EF4-FFF2-40B4-BE49-F238E27FC236}">
                <a16:creationId xmlns:a16="http://schemas.microsoft.com/office/drawing/2014/main" id="{3960B816-F58C-3E01-2394-667EA5292FCB}"/>
              </a:ext>
            </a:extLst>
          </p:cNvPr>
          <p:cNvSpPr/>
          <p:nvPr userDrawn="1"/>
        </p:nvSpPr>
        <p:spPr>
          <a:xfrm>
            <a:off x="4877680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2">
            <a:extLst>
              <a:ext uri="{FF2B5EF4-FFF2-40B4-BE49-F238E27FC236}">
                <a16:creationId xmlns:a16="http://schemas.microsoft.com/office/drawing/2014/main" id="{337AA52E-D87F-2D47-1330-B321D26E4027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3">
            <a:extLst>
              <a:ext uri="{FF2B5EF4-FFF2-40B4-BE49-F238E27FC236}">
                <a16:creationId xmlns:a16="http://schemas.microsoft.com/office/drawing/2014/main" id="{D0A270A7-FC8E-83D0-3E63-0C5677621DFA}"/>
              </a:ext>
            </a:extLst>
          </p:cNvPr>
          <p:cNvSpPr/>
          <p:nvPr userDrawn="1"/>
        </p:nvSpPr>
        <p:spPr>
          <a:xfrm>
            <a:off x="2713752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">
            <a:extLst>
              <a:ext uri="{FF2B5EF4-FFF2-40B4-BE49-F238E27FC236}">
                <a16:creationId xmlns:a16="http://schemas.microsoft.com/office/drawing/2014/main" id="{E9275561-8646-CF5C-1AEF-49A1ACF489DE}"/>
              </a:ext>
            </a:extLst>
          </p:cNvPr>
          <p:cNvSpPr/>
          <p:nvPr userDrawn="1"/>
        </p:nvSpPr>
        <p:spPr>
          <a:xfrm>
            <a:off x="54982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5">
            <a:extLst>
              <a:ext uri="{FF2B5EF4-FFF2-40B4-BE49-F238E27FC236}">
                <a16:creationId xmlns:a16="http://schemas.microsoft.com/office/drawing/2014/main" id="{B7482EB2-0A9B-B3F2-198B-A7B29AB47981}"/>
              </a:ext>
            </a:extLst>
          </p:cNvPr>
          <p:cNvSpPr/>
          <p:nvPr userDrawn="1"/>
        </p:nvSpPr>
        <p:spPr>
          <a:xfrm>
            <a:off x="4877680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6">
            <a:extLst>
              <a:ext uri="{FF2B5EF4-FFF2-40B4-BE49-F238E27FC236}">
                <a16:creationId xmlns:a16="http://schemas.microsoft.com/office/drawing/2014/main" id="{93951AF6-02D5-EC6B-9D85-B7CA7360BEA8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4">
            <a:extLst>
              <a:ext uri="{FF2B5EF4-FFF2-40B4-BE49-F238E27FC236}">
                <a16:creationId xmlns:a16="http://schemas.microsoft.com/office/drawing/2014/main" id="{A852013A-BBB0-D6F8-4023-9A6E70C93CD4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25">
            <a:extLst>
              <a:ext uri="{FF2B5EF4-FFF2-40B4-BE49-F238E27FC236}">
                <a16:creationId xmlns:a16="http://schemas.microsoft.com/office/drawing/2014/main" id="{EF5DEF16-6E2A-A59B-E03E-0F7E17DEBE6A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6">
            <a:extLst>
              <a:ext uri="{FF2B5EF4-FFF2-40B4-BE49-F238E27FC236}">
                <a16:creationId xmlns:a16="http://schemas.microsoft.com/office/drawing/2014/main" id="{A91822EF-2162-3F14-84AC-986E3F8FDA76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27">
            <a:extLst>
              <a:ext uri="{FF2B5EF4-FFF2-40B4-BE49-F238E27FC236}">
                <a16:creationId xmlns:a16="http://schemas.microsoft.com/office/drawing/2014/main" id="{020DEE21-B5EB-D9E2-AD0B-E50C198BEEC6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E54FEB2-E86C-6950-78C4-E41428B5FB69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29">
            <a:extLst>
              <a:ext uri="{FF2B5EF4-FFF2-40B4-BE49-F238E27FC236}">
                <a16:creationId xmlns:a16="http://schemas.microsoft.com/office/drawing/2014/main" id="{871FD3C0-C591-3E0F-906F-19798656CB42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BDC89059-B885-8A29-7CBF-04F576B8B70F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31">
            <a:extLst>
              <a:ext uri="{FF2B5EF4-FFF2-40B4-BE49-F238E27FC236}">
                <a16:creationId xmlns:a16="http://schemas.microsoft.com/office/drawing/2014/main" id="{5EE436DE-3931-93BF-C893-628657532187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32">
            <a:extLst>
              <a:ext uri="{FF2B5EF4-FFF2-40B4-BE49-F238E27FC236}">
                <a16:creationId xmlns:a16="http://schemas.microsoft.com/office/drawing/2014/main" id="{A967F8B8-E6FE-7DF4-F7F8-0F310418E57A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33">
            <a:extLst>
              <a:ext uri="{FF2B5EF4-FFF2-40B4-BE49-F238E27FC236}">
                <a16:creationId xmlns:a16="http://schemas.microsoft.com/office/drawing/2014/main" id="{FB4C3706-C688-CFEC-3F5C-7A90DB6445A2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34">
            <a:extLst>
              <a:ext uri="{FF2B5EF4-FFF2-40B4-BE49-F238E27FC236}">
                <a16:creationId xmlns:a16="http://schemas.microsoft.com/office/drawing/2014/main" id="{85EFB98D-71EC-E1D1-FD1F-6B6D70F6FF86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7">
            <a:extLst>
              <a:ext uri="{FF2B5EF4-FFF2-40B4-BE49-F238E27FC236}">
                <a16:creationId xmlns:a16="http://schemas.microsoft.com/office/drawing/2014/main" id="{87EA1C55-79A7-6315-3A48-DE292A5DEAA8}"/>
              </a:ext>
            </a:extLst>
          </p:cNvPr>
          <p:cNvSpPr/>
          <p:nvPr userDrawn="1"/>
        </p:nvSpPr>
        <p:spPr>
          <a:xfrm>
            <a:off x="4877680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2">
            <a:extLst>
              <a:ext uri="{FF2B5EF4-FFF2-40B4-BE49-F238E27FC236}">
                <a16:creationId xmlns:a16="http://schemas.microsoft.com/office/drawing/2014/main" id="{1F34423D-B945-E634-B99C-0AFF8EF49F42}"/>
              </a:ext>
            </a:extLst>
          </p:cNvPr>
          <p:cNvSpPr/>
          <p:nvPr userDrawn="1"/>
        </p:nvSpPr>
        <p:spPr>
          <a:xfrm>
            <a:off x="4877680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">
            <a:extLst>
              <a:ext uri="{FF2B5EF4-FFF2-40B4-BE49-F238E27FC236}">
                <a16:creationId xmlns:a16="http://schemas.microsoft.com/office/drawing/2014/main" id="{D7291FC0-42C4-DF58-CE96-A242800DFD10}"/>
              </a:ext>
            </a:extLst>
          </p:cNvPr>
          <p:cNvSpPr/>
          <p:nvPr userDrawn="1"/>
        </p:nvSpPr>
        <p:spPr>
          <a:xfrm>
            <a:off x="4877680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80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8">
            <a:extLst>
              <a:ext uri="{FF2B5EF4-FFF2-40B4-BE49-F238E27FC236}">
                <a16:creationId xmlns:a16="http://schemas.microsoft.com/office/drawing/2014/main" id="{AF3581EE-16C2-D8E4-5696-39D76732FDA6}"/>
              </a:ext>
            </a:extLst>
          </p:cNvPr>
          <p:cNvSpPr/>
          <p:nvPr userDrawn="1"/>
        </p:nvSpPr>
        <p:spPr>
          <a:xfrm>
            <a:off x="549823" y="6034618"/>
            <a:ext cx="2438229" cy="274551"/>
          </a:xfrm>
          <a:custGeom>
            <a:avLst/>
            <a:gdLst/>
            <a:ahLst/>
            <a:cxnLst/>
            <a:rect l="l" t="t" r="r" b="b"/>
            <a:pathLst>
              <a:path w="4020820" h="452754">
                <a:moveTo>
                  <a:pt x="3794648" y="0"/>
                </a:moveTo>
                <a:lnTo>
                  <a:pt x="226171" y="0"/>
                </a:lnTo>
                <a:lnTo>
                  <a:pt x="180590" y="4595"/>
                </a:lnTo>
                <a:lnTo>
                  <a:pt x="138136" y="17775"/>
                </a:lnTo>
                <a:lnTo>
                  <a:pt x="99718" y="38630"/>
                </a:lnTo>
                <a:lnTo>
                  <a:pt x="66245" y="66249"/>
                </a:lnTo>
                <a:lnTo>
                  <a:pt x="38627" y="99722"/>
                </a:lnTo>
                <a:lnTo>
                  <a:pt x="17774" y="138141"/>
                </a:lnTo>
                <a:lnTo>
                  <a:pt x="4595" y="180593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7"/>
                </a:lnTo>
                <a:lnTo>
                  <a:pt x="38627" y="352627"/>
                </a:lnTo>
                <a:lnTo>
                  <a:pt x="66245" y="386102"/>
                </a:lnTo>
                <a:lnTo>
                  <a:pt x="99718" y="413721"/>
                </a:lnTo>
                <a:lnTo>
                  <a:pt x="138136" y="434576"/>
                </a:lnTo>
                <a:lnTo>
                  <a:pt x="180590" y="447757"/>
                </a:lnTo>
                <a:lnTo>
                  <a:pt x="226171" y="452352"/>
                </a:lnTo>
                <a:lnTo>
                  <a:pt x="3794648" y="452352"/>
                </a:lnTo>
                <a:lnTo>
                  <a:pt x="3840229" y="447757"/>
                </a:lnTo>
                <a:lnTo>
                  <a:pt x="3882683" y="434576"/>
                </a:lnTo>
                <a:lnTo>
                  <a:pt x="3921101" y="413721"/>
                </a:lnTo>
                <a:lnTo>
                  <a:pt x="3954574" y="386102"/>
                </a:lnTo>
                <a:lnTo>
                  <a:pt x="3982192" y="352627"/>
                </a:lnTo>
                <a:lnTo>
                  <a:pt x="4003045" y="314207"/>
                </a:lnTo>
                <a:lnTo>
                  <a:pt x="4016224" y="271751"/>
                </a:lnTo>
                <a:lnTo>
                  <a:pt x="4020819" y="226171"/>
                </a:lnTo>
                <a:lnTo>
                  <a:pt x="4016224" y="180593"/>
                </a:lnTo>
                <a:lnTo>
                  <a:pt x="4003045" y="138141"/>
                </a:lnTo>
                <a:lnTo>
                  <a:pt x="3982192" y="99722"/>
                </a:lnTo>
                <a:lnTo>
                  <a:pt x="3954574" y="66249"/>
                </a:lnTo>
                <a:lnTo>
                  <a:pt x="3921101" y="38630"/>
                </a:lnTo>
                <a:lnTo>
                  <a:pt x="3882683" y="17775"/>
                </a:lnTo>
                <a:lnTo>
                  <a:pt x="3840229" y="4595"/>
                </a:lnTo>
                <a:lnTo>
                  <a:pt x="3794648" y="0"/>
                </a:lnTo>
                <a:close/>
              </a:path>
            </a:pathLst>
          </a:custGeom>
          <a:solidFill>
            <a:srgbClr val="CBD3C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1" y="643312"/>
            <a:ext cx="4053664" cy="72356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CFCF9BD3-31B0-0F55-3EA5-D57E12812473}"/>
              </a:ext>
            </a:extLst>
          </p:cNvPr>
          <p:cNvSpPr/>
          <p:nvPr userDrawn="1"/>
        </p:nvSpPr>
        <p:spPr>
          <a:xfrm>
            <a:off x="2713752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>
            <a:extLst>
              <a:ext uri="{FF2B5EF4-FFF2-40B4-BE49-F238E27FC236}">
                <a16:creationId xmlns:a16="http://schemas.microsoft.com/office/drawing/2014/main" id="{976EB580-D8A9-1393-2349-ADA06B5DC640}"/>
              </a:ext>
            </a:extLst>
          </p:cNvPr>
          <p:cNvSpPr/>
          <p:nvPr userDrawn="1"/>
        </p:nvSpPr>
        <p:spPr>
          <a:xfrm>
            <a:off x="54982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Kuva 84">
            <a:extLst>
              <a:ext uri="{FF2B5EF4-FFF2-40B4-BE49-F238E27FC236}">
                <a16:creationId xmlns:a16="http://schemas.microsoft.com/office/drawing/2014/main" id="{FB97AF52-05E8-7FA4-1F40-CD318186A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652" y="6002784"/>
            <a:ext cx="1489361" cy="306383"/>
          </a:xfrm>
          <a:prstGeom prst="rect">
            <a:avLst/>
          </a:prstGeom>
        </p:spPr>
      </p:pic>
      <p:sp>
        <p:nvSpPr>
          <p:cNvPr id="88" name="Subtitle 2">
            <a:extLst>
              <a:ext uri="{FF2B5EF4-FFF2-40B4-BE49-F238E27FC236}">
                <a16:creationId xmlns:a16="http://schemas.microsoft.com/office/drawing/2014/main" id="{B5203B66-1A32-F67D-7C92-BE706269E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1" y="1875447"/>
            <a:ext cx="4053664" cy="165576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7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3" name="object 21">
            <a:extLst>
              <a:ext uri="{FF2B5EF4-FFF2-40B4-BE49-F238E27FC236}">
                <a16:creationId xmlns:a16="http://schemas.microsoft.com/office/drawing/2014/main" id="{F69A0460-5F2A-C1C8-CAE5-62C7B2ABBD85}"/>
              </a:ext>
            </a:extLst>
          </p:cNvPr>
          <p:cNvSpPr/>
          <p:nvPr userDrawn="1"/>
        </p:nvSpPr>
        <p:spPr>
          <a:xfrm>
            <a:off x="9068385" y="4800263"/>
            <a:ext cx="548717" cy="548717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5" y="23060"/>
                </a:lnTo>
                <a:lnTo>
                  <a:pt x="265517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8" y="116537"/>
                </a:lnTo>
                <a:lnTo>
                  <a:pt x="116537" y="149268"/>
                </a:lnTo>
                <a:lnTo>
                  <a:pt x="87274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1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9"/>
                </a:lnTo>
                <a:lnTo>
                  <a:pt x="87274" y="719491"/>
                </a:lnTo>
                <a:lnTo>
                  <a:pt x="116537" y="755415"/>
                </a:lnTo>
                <a:lnTo>
                  <a:pt x="149268" y="788147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7" y="864424"/>
                </a:lnTo>
                <a:lnTo>
                  <a:pt x="309365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1" y="894251"/>
                </a:lnTo>
                <a:lnTo>
                  <a:pt x="595318" y="881624"/>
                </a:lnTo>
                <a:lnTo>
                  <a:pt x="639166" y="864424"/>
                </a:lnTo>
                <a:lnTo>
                  <a:pt x="680649" y="842927"/>
                </a:lnTo>
                <a:lnTo>
                  <a:pt x="719491" y="817409"/>
                </a:lnTo>
                <a:lnTo>
                  <a:pt x="755415" y="788147"/>
                </a:lnTo>
                <a:lnTo>
                  <a:pt x="788147" y="755415"/>
                </a:lnTo>
                <a:lnTo>
                  <a:pt x="817409" y="719491"/>
                </a:lnTo>
                <a:lnTo>
                  <a:pt x="842927" y="680649"/>
                </a:lnTo>
                <a:lnTo>
                  <a:pt x="864424" y="639166"/>
                </a:lnTo>
                <a:lnTo>
                  <a:pt x="881624" y="595318"/>
                </a:lnTo>
                <a:lnTo>
                  <a:pt x="894251" y="549381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4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7" y="149268"/>
                </a:lnTo>
                <a:lnTo>
                  <a:pt x="755415" y="116537"/>
                </a:lnTo>
                <a:lnTo>
                  <a:pt x="719491" y="87274"/>
                </a:lnTo>
                <a:lnTo>
                  <a:pt x="680649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1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88D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2DAB0A5-6997-75D3-F002-2ED3777B41C3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E88F069-7525-D507-F1E0-355A6590CC3F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B802426-7CFA-9FB9-82C3-F1576A8BEC02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685EEB3-BD07-9CE3-628E-29C8FF795C28}"/>
              </a:ext>
            </a:extLst>
          </p:cNvPr>
          <p:cNvSpPr/>
          <p:nvPr userDrawn="1"/>
        </p:nvSpPr>
        <p:spPr>
          <a:xfrm>
            <a:off x="4877680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004ED09-CE08-A736-3B0B-7BBA370B579E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85ABF9F-1CCA-6278-5465-33658CA57190}"/>
              </a:ext>
            </a:extLst>
          </p:cNvPr>
          <p:cNvSpPr/>
          <p:nvPr userDrawn="1"/>
        </p:nvSpPr>
        <p:spPr>
          <a:xfrm>
            <a:off x="2713752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60F6427-86F6-072A-5306-74A31067676F}"/>
              </a:ext>
            </a:extLst>
          </p:cNvPr>
          <p:cNvSpPr/>
          <p:nvPr userDrawn="1"/>
        </p:nvSpPr>
        <p:spPr>
          <a:xfrm>
            <a:off x="54982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B7FB1903-62AB-B068-FC32-90CA3653DBFA}"/>
              </a:ext>
            </a:extLst>
          </p:cNvPr>
          <p:cNvSpPr/>
          <p:nvPr userDrawn="1"/>
        </p:nvSpPr>
        <p:spPr>
          <a:xfrm>
            <a:off x="4877680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5DD0F2B3-3BA6-6501-C0FA-42AA723B8405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97261EFA-E6CE-AD96-BE8D-8CEAB1A55128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0897FA79-9F2D-DC5D-CDD7-A84AE4A2D40C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8">
            <a:extLst>
              <a:ext uri="{FF2B5EF4-FFF2-40B4-BE49-F238E27FC236}">
                <a16:creationId xmlns:a16="http://schemas.microsoft.com/office/drawing/2014/main" id="{C0E14231-D50A-924B-865E-0F4FDE29388E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3B8487AB-BD35-E6EC-22A0-2BC26170CA72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47F344CF-9F85-DD6B-4C83-172E7C957221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BA890766-DD07-13CB-4023-2BBC1FAD34EE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20A6DDC0-2AA2-07F0-7505-84DCC20CDD8D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BDE64333-E7B7-3C80-7184-A8468E02B9F7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4">
            <a:extLst>
              <a:ext uri="{FF2B5EF4-FFF2-40B4-BE49-F238E27FC236}">
                <a16:creationId xmlns:a16="http://schemas.microsoft.com/office/drawing/2014/main" id="{C80A996A-EE95-09B7-296B-B05B43575513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C07606A7-B4B7-E5ED-5130-FDB3D73610EC}"/>
              </a:ext>
            </a:extLst>
          </p:cNvPr>
          <p:cNvSpPr/>
          <p:nvPr userDrawn="1"/>
        </p:nvSpPr>
        <p:spPr>
          <a:xfrm>
            <a:off x="4877680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2197E860-784C-584B-FECF-E398A4AACFF5}"/>
              </a:ext>
            </a:extLst>
          </p:cNvPr>
          <p:cNvSpPr/>
          <p:nvPr userDrawn="1"/>
        </p:nvSpPr>
        <p:spPr>
          <a:xfrm>
            <a:off x="4877680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2402D888-60D2-68D6-6008-8D96C81D57BD}"/>
              </a:ext>
            </a:extLst>
          </p:cNvPr>
          <p:cNvSpPr/>
          <p:nvPr userDrawn="1"/>
        </p:nvSpPr>
        <p:spPr>
          <a:xfrm>
            <a:off x="4877680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1A5F4FD3-58CB-2EE4-E19E-A4EED20F5158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112C543B-1868-EC96-373D-7F13FF3DD243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DECF15C1-BB1D-E903-C3A4-B13A9046B4E8}"/>
              </a:ext>
            </a:extLst>
          </p:cNvPr>
          <p:cNvSpPr/>
          <p:nvPr userDrawn="1"/>
        </p:nvSpPr>
        <p:spPr>
          <a:xfrm>
            <a:off x="4877680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990323F2-11EA-81DF-AED5-C9AE8C6C7FF6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72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21">
            <a:extLst>
              <a:ext uri="{FF2B5EF4-FFF2-40B4-BE49-F238E27FC236}">
                <a16:creationId xmlns:a16="http://schemas.microsoft.com/office/drawing/2014/main" id="{F4ADEE44-C3F7-1491-78F8-EE242C30DC6C}"/>
              </a:ext>
            </a:extLst>
          </p:cNvPr>
          <p:cNvSpPr/>
          <p:nvPr userDrawn="1"/>
        </p:nvSpPr>
        <p:spPr>
          <a:xfrm>
            <a:off x="9068385" y="4800263"/>
            <a:ext cx="548717" cy="548717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5" y="23060"/>
                </a:lnTo>
                <a:lnTo>
                  <a:pt x="265517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8" y="116537"/>
                </a:lnTo>
                <a:lnTo>
                  <a:pt x="116537" y="149268"/>
                </a:lnTo>
                <a:lnTo>
                  <a:pt x="87274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1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9"/>
                </a:lnTo>
                <a:lnTo>
                  <a:pt x="87274" y="719491"/>
                </a:lnTo>
                <a:lnTo>
                  <a:pt x="116537" y="755415"/>
                </a:lnTo>
                <a:lnTo>
                  <a:pt x="149268" y="788147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7" y="864424"/>
                </a:lnTo>
                <a:lnTo>
                  <a:pt x="309365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1" y="894251"/>
                </a:lnTo>
                <a:lnTo>
                  <a:pt x="595318" y="881624"/>
                </a:lnTo>
                <a:lnTo>
                  <a:pt x="639166" y="864424"/>
                </a:lnTo>
                <a:lnTo>
                  <a:pt x="680649" y="842927"/>
                </a:lnTo>
                <a:lnTo>
                  <a:pt x="719491" y="817409"/>
                </a:lnTo>
                <a:lnTo>
                  <a:pt x="755415" y="788147"/>
                </a:lnTo>
                <a:lnTo>
                  <a:pt x="788147" y="755415"/>
                </a:lnTo>
                <a:lnTo>
                  <a:pt x="817409" y="719491"/>
                </a:lnTo>
                <a:lnTo>
                  <a:pt x="842927" y="680649"/>
                </a:lnTo>
                <a:lnTo>
                  <a:pt x="864424" y="639166"/>
                </a:lnTo>
                <a:lnTo>
                  <a:pt x="881624" y="595318"/>
                </a:lnTo>
                <a:lnTo>
                  <a:pt x="894251" y="549381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4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7" y="149268"/>
                </a:lnTo>
                <a:lnTo>
                  <a:pt x="755415" y="116537"/>
                </a:lnTo>
                <a:lnTo>
                  <a:pt x="719491" y="87274"/>
                </a:lnTo>
                <a:lnTo>
                  <a:pt x="680649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1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88D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1" y="643312"/>
            <a:ext cx="4053664" cy="72356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1A9FC601-00E6-20B3-7C39-EC92F7FD4C26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959F5C2B-259A-CE09-BC05-357E7681CE00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95316B21-304C-F687-D4B2-C08A07C8AC67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825DE673-B3E0-8E18-5B6F-6967EA383939}"/>
              </a:ext>
            </a:extLst>
          </p:cNvPr>
          <p:cNvSpPr/>
          <p:nvPr userDrawn="1"/>
        </p:nvSpPr>
        <p:spPr>
          <a:xfrm>
            <a:off x="4877680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8172607D-354C-531B-FEDF-78E43E0241BC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398C6016-B51D-8E49-52A4-0953DFCB44E4}"/>
              </a:ext>
            </a:extLst>
          </p:cNvPr>
          <p:cNvSpPr/>
          <p:nvPr userDrawn="1"/>
        </p:nvSpPr>
        <p:spPr>
          <a:xfrm>
            <a:off x="2713752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4">
            <a:extLst>
              <a:ext uri="{FF2B5EF4-FFF2-40B4-BE49-F238E27FC236}">
                <a16:creationId xmlns:a16="http://schemas.microsoft.com/office/drawing/2014/main" id="{C67EB216-A6E3-51BA-5B7B-669EC3F6C2EF}"/>
              </a:ext>
            </a:extLst>
          </p:cNvPr>
          <p:cNvSpPr/>
          <p:nvPr userDrawn="1"/>
        </p:nvSpPr>
        <p:spPr>
          <a:xfrm>
            <a:off x="54982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FCDA988B-D024-4A48-9356-70EC22929F90}"/>
              </a:ext>
            </a:extLst>
          </p:cNvPr>
          <p:cNvSpPr/>
          <p:nvPr userDrawn="1"/>
        </p:nvSpPr>
        <p:spPr>
          <a:xfrm>
            <a:off x="4877680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76B510D1-28E3-4FE9-3053-E21800EFE189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6">
            <a:extLst>
              <a:ext uri="{FF2B5EF4-FFF2-40B4-BE49-F238E27FC236}">
                <a16:creationId xmlns:a16="http://schemas.microsoft.com/office/drawing/2014/main" id="{C35F1B63-0B27-B201-AB72-F2D9342BCF55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7">
            <a:extLst>
              <a:ext uri="{FF2B5EF4-FFF2-40B4-BE49-F238E27FC236}">
                <a16:creationId xmlns:a16="http://schemas.microsoft.com/office/drawing/2014/main" id="{A76B1C55-3023-CB45-30C0-B1AA3AA9783E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8">
            <a:extLst>
              <a:ext uri="{FF2B5EF4-FFF2-40B4-BE49-F238E27FC236}">
                <a16:creationId xmlns:a16="http://schemas.microsoft.com/office/drawing/2014/main" id="{3D94CA6E-54D9-46D7-4251-9E855331515A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9">
            <a:extLst>
              <a:ext uri="{FF2B5EF4-FFF2-40B4-BE49-F238E27FC236}">
                <a16:creationId xmlns:a16="http://schemas.microsoft.com/office/drawing/2014/main" id="{78CCD610-628B-6E10-10F7-965B30A11FBF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0">
            <a:extLst>
              <a:ext uri="{FF2B5EF4-FFF2-40B4-BE49-F238E27FC236}">
                <a16:creationId xmlns:a16="http://schemas.microsoft.com/office/drawing/2014/main" id="{2F8203D3-104F-B43E-C476-D1F1A89FD76B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1">
            <a:extLst>
              <a:ext uri="{FF2B5EF4-FFF2-40B4-BE49-F238E27FC236}">
                <a16:creationId xmlns:a16="http://schemas.microsoft.com/office/drawing/2014/main" id="{DA77C0F2-8B40-3ACF-3494-FEEB57B3AE03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2">
            <a:extLst>
              <a:ext uri="{FF2B5EF4-FFF2-40B4-BE49-F238E27FC236}">
                <a16:creationId xmlns:a16="http://schemas.microsoft.com/office/drawing/2014/main" id="{9F42A968-129C-C1D5-C5C9-7B9F96998551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3">
            <a:extLst>
              <a:ext uri="{FF2B5EF4-FFF2-40B4-BE49-F238E27FC236}">
                <a16:creationId xmlns:a16="http://schemas.microsoft.com/office/drawing/2014/main" id="{7764D337-B03C-A1E5-AA65-803B0F7A33D4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4">
            <a:extLst>
              <a:ext uri="{FF2B5EF4-FFF2-40B4-BE49-F238E27FC236}">
                <a16:creationId xmlns:a16="http://schemas.microsoft.com/office/drawing/2014/main" id="{00E04519-447F-55C2-993C-B6646802C9C8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8A151790-0F88-2958-323B-D790F5A4EAAB}"/>
              </a:ext>
            </a:extLst>
          </p:cNvPr>
          <p:cNvSpPr/>
          <p:nvPr userDrawn="1"/>
        </p:nvSpPr>
        <p:spPr>
          <a:xfrm>
            <a:off x="4877680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2">
            <a:extLst>
              <a:ext uri="{FF2B5EF4-FFF2-40B4-BE49-F238E27FC236}">
                <a16:creationId xmlns:a16="http://schemas.microsoft.com/office/drawing/2014/main" id="{E56DD3C5-5AC1-F80B-F029-D74073640D4B}"/>
              </a:ext>
            </a:extLst>
          </p:cNvPr>
          <p:cNvSpPr/>
          <p:nvPr userDrawn="1"/>
        </p:nvSpPr>
        <p:spPr>
          <a:xfrm>
            <a:off x="4877680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6">
            <a:extLst>
              <a:ext uri="{FF2B5EF4-FFF2-40B4-BE49-F238E27FC236}">
                <a16:creationId xmlns:a16="http://schemas.microsoft.com/office/drawing/2014/main" id="{BB654045-EF4D-2904-C053-16AC784E53C8}"/>
              </a:ext>
            </a:extLst>
          </p:cNvPr>
          <p:cNvSpPr/>
          <p:nvPr userDrawn="1"/>
        </p:nvSpPr>
        <p:spPr>
          <a:xfrm>
            <a:off x="4877680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33">
            <a:extLst>
              <a:ext uri="{FF2B5EF4-FFF2-40B4-BE49-F238E27FC236}">
                <a16:creationId xmlns:a16="http://schemas.microsoft.com/office/drawing/2014/main" id="{529142D8-6182-4A42-F8CE-5B8A6750B436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Kuva 84">
            <a:extLst>
              <a:ext uri="{FF2B5EF4-FFF2-40B4-BE49-F238E27FC236}">
                <a16:creationId xmlns:a16="http://schemas.microsoft.com/office/drawing/2014/main" id="{FB97AF52-05E8-7FA4-1F40-CD318186A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652" y="6002784"/>
            <a:ext cx="1489361" cy="306383"/>
          </a:xfrm>
          <a:prstGeom prst="rect">
            <a:avLst/>
          </a:prstGeom>
        </p:spPr>
      </p:pic>
      <p:sp>
        <p:nvSpPr>
          <p:cNvPr id="88" name="Subtitle 2">
            <a:extLst>
              <a:ext uri="{FF2B5EF4-FFF2-40B4-BE49-F238E27FC236}">
                <a16:creationId xmlns:a16="http://schemas.microsoft.com/office/drawing/2014/main" id="{B5203B66-1A32-F67D-7C92-BE706269E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1" y="1875447"/>
            <a:ext cx="4053664" cy="165576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7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6ABFBE-EEF2-AFF1-5BB9-2555E1371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15" r="3275"/>
          <a:stretch/>
        </p:blipFill>
        <p:spPr>
          <a:xfrm>
            <a:off x="547221" y="5807486"/>
            <a:ext cx="2109918" cy="55177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4635638-6C10-D4D4-995F-EDA7F3F5220E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AE828D7-6C34-0133-2A6B-BAB357B657CD}"/>
              </a:ext>
            </a:extLst>
          </p:cNvPr>
          <p:cNvSpPr/>
          <p:nvPr userDrawn="1"/>
        </p:nvSpPr>
        <p:spPr>
          <a:xfrm>
            <a:off x="4877680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C2D83183-0E03-DB60-6918-D5FCEBC46A3B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25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2AD76DBD-9D94-A91F-5471-A9A4DFCBF2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E60FE54-5EA9-D6A7-3DF5-E6130D6498F2}"/>
              </a:ext>
            </a:extLst>
          </p:cNvPr>
          <p:cNvSpPr/>
          <p:nvPr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EA8F279-B410-7555-CCF5-CF73DD778464}"/>
              </a:ext>
            </a:extLst>
          </p:cNvPr>
          <p:cNvSpPr/>
          <p:nvPr/>
        </p:nvSpPr>
        <p:spPr>
          <a:xfrm>
            <a:off x="11369464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9CB3A2B-FB54-8056-F476-5B0E849E92F8}"/>
              </a:ext>
            </a:extLst>
          </p:cNvPr>
          <p:cNvSpPr/>
          <p:nvPr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4558510-C6F8-BE82-D922-C9242F8DBB47}"/>
              </a:ext>
            </a:extLst>
          </p:cNvPr>
          <p:cNvSpPr/>
          <p:nvPr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B77DBC8-2C47-D441-49B8-CE65F4755FE1}"/>
              </a:ext>
            </a:extLst>
          </p:cNvPr>
          <p:cNvSpPr/>
          <p:nvPr/>
        </p:nvSpPr>
        <p:spPr>
          <a:xfrm>
            <a:off x="11369464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EC03AFC-FB38-0F39-0944-81172C5E4E80}"/>
              </a:ext>
            </a:extLst>
          </p:cNvPr>
          <p:cNvSpPr/>
          <p:nvPr/>
        </p:nvSpPr>
        <p:spPr>
          <a:xfrm>
            <a:off x="7041605" y="548605"/>
            <a:ext cx="4602292" cy="4663132"/>
          </a:xfrm>
          <a:custGeom>
            <a:avLst/>
            <a:gdLst/>
            <a:ahLst/>
            <a:cxnLst/>
            <a:rect l="l" t="t" r="r" b="b"/>
            <a:pathLst>
              <a:path w="7589519" h="7689850">
                <a:moveTo>
                  <a:pt x="452348" y="7463650"/>
                </a:moveTo>
                <a:lnTo>
                  <a:pt x="447751" y="7418070"/>
                </a:lnTo>
                <a:lnTo>
                  <a:pt x="434568" y="7375614"/>
                </a:lnTo>
                <a:lnTo>
                  <a:pt x="413715" y="7337196"/>
                </a:lnTo>
                <a:lnTo>
                  <a:pt x="386092" y="7303719"/>
                </a:lnTo>
                <a:lnTo>
                  <a:pt x="352628" y="7276109"/>
                </a:lnTo>
                <a:lnTo>
                  <a:pt x="314210" y="7255256"/>
                </a:lnTo>
                <a:lnTo>
                  <a:pt x="271754" y="7242073"/>
                </a:lnTo>
                <a:lnTo>
                  <a:pt x="226174" y="7237476"/>
                </a:lnTo>
                <a:lnTo>
                  <a:pt x="180594" y="7242073"/>
                </a:lnTo>
                <a:lnTo>
                  <a:pt x="138137" y="7255256"/>
                </a:lnTo>
                <a:lnTo>
                  <a:pt x="99720" y="7276109"/>
                </a:lnTo>
                <a:lnTo>
                  <a:pt x="66243" y="7303719"/>
                </a:lnTo>
                <a:lnTo>
                  <a:pt x="38633" y="7337196"/>
                </a:lnTo>
                <a:lnTo>
                  <a:pt x="17780" y="7375614"/>
                </a:lnTo>
                <a:lnTo>
                  <a:pt x="4597" y="7418070"/>
                </a:lnTo>
                <a:lnTo>
                  <a:pt x="0" y="7463650"/>
                </a:lnTo>
                <a:lnTo>
                  <a:pt x="4597" y="7509230"/>
                </a:lnTo>
                <a:lnTo>
                  <a:pt x="17780" y="7551687"/>
                </a:lnTo>
                <a:lnTo>
                  <a:pt x="38633" y="7590104"/>
                </a:lnTo>
                <a:lnTo>
                  <a:pt x="66243" y="7623569"/>
                </a:lnTo>
                <a:lnTo>
                  <a:pt x="99720" y="7651191"/>
                </a:lnTo>
                <a:lnTo>
                  <a:pt x="138137" y="7672044"/>
                </a:lnTo>
                <a:lnTo>
                  <a:pt x="180594" y="7685227"/>
                </a:lnTo>
                <a:lnTo>
                  <a:pt x="226174" y="7689824"/>
                </a:lnTo>
                <a:lnTo>
                  <a:pt x="271754" y="7685227"/>
                </a:lnTo>
                <a:lnTo>
                  <a:pt x="314210" y="7672044"/>
                </a:lnTo>
                <a:lnTo>
                  <a:pt x="352628" y="7651191"/>
                </a:lnTo>
                <a:lnTo>
                  <a:pt x="386092" y="7623569"/>
                </a:lnTo>
                <a:lnTo>
                  <a:pt x="413715" y="7590104"/>
                </a:lnTo>
                <a:lnTo>
                  <a:pt x="434568" y="7551687"/>
                </a:lnTo>
                <a:lnTo>
                  <a:pt x="447751" y="7509230"/>
                </a:lnTo>
                <a:lnTo>
                  <a:pt x="452348" y="7463650"/>
                </a:lnTo>
                <a:close/>
              </a:path>
              <a:path w="7589519" h="7689850">
                <a:moveTo>
                  <a:pt x="452348" y="226174"/>
                </a:moveTo>
                <a:lnTo>
                  <a:pt x="447751" y="180594"/>
                </a:lnTo>
                <a:lnTo>
                  <a:pt x="434568" y="138137"/>
                </a:lnTo>
                <a:lnTo>
                  <a:pt x="413715" y="99720"/>
                </a:lnTo>
                <a:lnTo>
                  <a:pt x="386092" y="66243"/>
                </a:lnTo>
                <a:lnTo>
                  <a:pt x="352628" y="38633"/>
                </a:lnTo>
                <a:lnTo>
                  <a:pt x="314210" y="17780"/>
                </a:lnTo>
                <a:lnTo>
                  <a:pt x="271754" y="4597"/>
                </a:lnTo>
                <a:lnTo>
                  <a:pt x="226174" y="0"/>
                </a:lnTo>
                <a:lnTo>
                  <a:pt x="180594" y="4597"/>
                </a:lnTo>
                <a:lnTo>
                  <a:pt x="138137" y="17780"/>
                </a:lnTo>
                <a:lnTo>
                  <a:pt x="99720" y="38633"/>
                </a:lnTo>
                <a:lnTo>
                  <a:pt x="66243" y="66243"/>
                </a:lnTo>
                <a:lnTo>
                  <a:pt x="38633" y="99720"/>
                </a:lnTo>
                <a:lnTo>
                  <a:pt x="17780" y="138137"/>
                </a:lnTo>
                <a:lnTo>
                  <a:pt x="4597" y="180594"/>
                </a:lnTo>
                <a:lnTo>
                  <a:pt x="0" y="226174"/>
                </a:lnTo>
                <a:lnTo>
                  <a:pt x="4597" y="271754"/>
                </a:lnTo>
                <a:lnTo>
                  <a:pt x="17780" y="314210"/>
                </a:lnTo>
                <a:lnTo>
                  <a:pt x="38633" y="352628"/>
                </a:lnTo>
                <a:lnTo>
                  <a:pt x="66243" y="386092"/>
                </a:lnTo>
                <a:lnTo>
                  <a:pt x="99720" y="413715"/>
                </a:lnTo>
                <a:lnTo>
                  <a:pt x="138137" y="434568"/>
                </a:lnTo>
                <a:lnTo>
                  <a:pt x="180594" y="447751"/>
                </a:lnTo>
                <a:lnTo>
                  <a:pt x="226174" y="452348"/>
                </a:lnTo>
                <a:lnTo>
                  <a:pt x="271754" y="447751"/>
                </a:lnTo>
                <a:lnTo>
                  <a:pt x="314210" y="434568"/>
                </a:lnTo>
                <a:lnTo>
                  <a:pt x="352628" y="413715"/>
                </a:lnTo>
                <a:lnTo>
                  <a:pt x="386092" y="386092"/>
                </a:lnTo>
                <a:lnTo>
                  <a:pt x="413715" y="352628"/>
                </a:lnTo>
                <a:lnTo>
                  <a:pt x="434568" y="314210"/>
                </a:lnTo>
                <a:lnTo>
                  <a:pt x="447751" y="271754"/>
                </a:lnTo>
                <a:lnTo>
                  <a:pt x="452348" y="226174"/>
                </a:lnTo>
                <a:close/>
              </a:path>
              <a:path w="7589519" h="7689850">
                <a:moveTo>
                  <a:pt x="4020820" y="226174"/>
                </a:moveTo>
                <a:lnTo>
                  <a:pt x="4016222" y="180594"/>
                </a:lnTo>
                <a:lnTo>
                  <a:pt x="4003040" y="138137"/>
                </a:lnTo>
                <a:lnTo>
                  <a:pt x="3982186" y="99720"/>
                </a:lnTo>
                <a:lnTo>
                  <a:pt x="3954576" y="66243"/>
                </a:lnTo>
                <a:lnTo>
                  <a:pt x="3921099" y="38633"/>
                </a:lnTo>
                <a:lnTo>
                  <a:pt x="3882682" y="17780"/>
                </a:lnTo>
                <a:lnTo>
                  <a:pt x="3840226" y="4597"/>
                </a:lnTo>
                <a:lnTo>
                  <a:pt x="3794645" y="0"/>
                </a:lnTo>
                <a:lnTo>
                  <a:pt x="3749065" y="4597"/>
                </a:lnTo>
                <a:lnTo>
                  <a:pt x="3706609" y="17780"/>
                </a:lnTo>
                <a:lnTo>
                  <a:pt x="3668191" y="38633"/>
                </a:lnTo>
                <a:lnTo>
                  <a:pt x="3634727" y="66243"/>
                </a:lnTo>
                <a:lnTo>
                  <a:pt x="3607104" y="99720"/>
                </a:lnTo>
                <a:lnTo>
                  <a:pt x="3586251" y="138137"/>
                </a:lnTo>
                <a:lnTo>
                  <a:pt x="3573068" y="180594"/>
                </a:lnTo>
                <a:lnTo>
                  <a:pt x="3568471" y="226174"/>
                </a:lnTo>
                <a:lnTo>
                  <a:pt x="3573068" y="271754"/>
                </a:lnTo>
                <a:lnTo>
                  <a:pt x="3586251" y="314210"/>
                </a:lnTo>
                <a:lnTo>
                  <a:pt x="3607104" y="352628"/>
                </a:lnTo>
                <a:lnTo>
                  <a:pt x="3634727" y="386092"/>
                </a:lnTo>
                <a:lnTo>
                  <a:pt x="3668191" y="413715"/>
                </a:lnTo>
                <a:lnTo>
                  <a:pt x="3706609" y="434568"/>
                </a:lnTo>
                <a:lnTo>
                  <a:pt x="3749065" y="447751"/>
                </a:lnTo>
                <a:lnTo>
                  <a:pt x="3794645" y="452348"/>
                </a:lnTo>
                <a:lnTo>
                  <a:pt x="3840226" y="447751"/>
                </a:lnTo>
                <a:lnTo>
                  <a:pt x="3882682" y="434568"/>
                </a:lnTo>
                <a:lnTo>
                  <a:pt x="3921099" y="413715"/>
                </a:lnTo>
                <a:lnTo>
                  <a:pt x="3954576" y="386092"/>
                </a:lnTo>
                <a:lnTo>
                  <a:pt x="3982186" y="352628"/>
                </a:lnTo>
                <a:lnTo>
                  <a:pt x="4003040" y="314210"/>
                </a:lnTo>
                <a:lnTo>
                  <a:pt x="4016222" y="271754"/>
                </a:lnTo>
                <a:lnTo>
                  <a:pt x="4020820" y="226174"/>
                </a:lnTo>
                <a:close/>
              </a:path>
              <a:path w="7589519" h="7689850">
                <a:moveTo>
                  <a:pt x="7589304" y="226174"/>
                </a:moveTo>
                <a:lnTo>
                  <a:pt x="7584707" y="180594"/>
                </a:lnTo>
                <a:lnTo>
                  <a:pt x="7571524" y="138137"/>
                </a:lnTo>
                <a:lnTo>
                  <a:pt x="7550671" y="99720"/>
                </a:lnTo>
                <a:lnTo>
                  <a:pt x="7523048" y="66243"/>
                </a:lnTo>
                <a:lnTo>
                  <a:pt x="7489584" y="38633"/>
                </a:lnTo>
                <a:lnTo>
                  <a:pt x="7451166" y="17780"/>
                </a:lnTo>
                <a:lnTo>
                  <a:pt x="7408710" y="4597"/>
                </a:lnTo>
                <a:lnTo>
                  <a:pt x="7363130" y="0"/>
                </a:lnTo>
                <a:lnTo>
                  <a:pt x="7317549" y="4597"/>
                </a:lnTo>
                <a:lnTo>
                  <a:pt x="7275093" y="17780"/>
                </a:lnTo>
                <a:lnTo>
                  <a:pt x="7236676" y="38633"/>
                </a:lnTo>
                <a:lnTo>
                  <a:pt x="7203199" y="66243"/>
                </a:lnTo>
                <a:lnTo>
                  <a:pt x="7175589" y="99720"/>
                </a:lnTo>
                <a:lnTo>
                  <a:pt x="7154735" y="138137"/>
                </a:lnTo>
                <a:lnTo>
                  <a:pt x="7141553" y="180594"/>
                </a:lnTo>
                <a:lnTo>
                  <a:pt x="7136955" y="226174"/>
                </a:lnTo>
                <a:lnTo>
                  <a:pt x="7141553" y="271754"/>
                </a:lnTo>
                <a:lnTo>
                  <a:pt x="7154735" y="314210"/>
                </a:lnTo>
                <a:lnTo>
                  <a:pt x="7175589" y="352628"/>
                </a:lnTo>
                <a:lnTo>
                  <a:pt x="7203199" y="386092"/>
                </a:lnTo>
                <a:lnTo>
                  <a:pt x="7236676" y="413715"/>
                </a:lnTo>
                <a:lnTo>
                  <a:pt x="7275093" y="434568"/>
                </a:lnTo>
                <a:lnTo>
                  <a:pt x="7317549" y="447751"/>
                </a:lnTo>
                <a:lnTo>
                  <a:pt x="7363130" y="452348"/>
                </a:lnTo>
                <a:lnTo>
                  <a:pt x="7408710" y="447751"/>
                </a:lnTo>
                <a:lnTo>
                  <a:pt x="7451166" y="434568"/>
                </a:lnTo>
                <a:lnTo>
                  <a:pt x="7489584" y="413715"/>
                </a:lnTo>
                <a:lnTo>
                  <a:pt x="7523048" y="386092"/>
                </a:lnTo>
                <a:lnTo>
                  <a:pt x="7550671" y="352628"/>
                </a:lnTo>
                <a:lnTo>
                  <a:pt x="7571524" y="314210"/>
                </a:lnTo>
                <a:lnTo>
                  <a:pt x="7584707" y="271754"/>
                </a:lnTo>
                <a:lnTo>
                  <a:pt x="7589304" y="226174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2CAC1CB1-C3F5-7CE4-2075-0F117C694542}"/>
              </a:ext>
            </a:extLst>
          </p:cNvPr>
          <p:cNvSpPr/>
          <p:nvPr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408E86EA-D288-CCDE-E77A-097D4D16DC92}"/>
              </a:ext>
            </a:extLst>
          </p:cNvPr>
          <p:cNvSpPr/>
          <p:nvPr/>
        </p:nvSpPr>
        <p:spPr>
          <a:xfrm>
            <a:off x="11369464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15B533A-AB36-2B4B-0F6C-29C10245F4AA}"/>
              </a:ext>
            </a:extLst>
          </p:cNvPr>
          <p:cNvSpPr/>
          <p:nvPr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808DDA2-A93D-50D5-7481-29ABEE3924A5}"/>
              </a:ext>
            </a:extLst>
          </p:cNvPr>
          <p:cNvSpPr/>
          <p:nvPr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F8D1FB10-97AC-7C94-F34A-BCAC7998AB64}"/>
              </a:ext>
            </a:extLst>
          </p:cNvPr>
          <p:cNvSpPr/>
          <p:nvPr/>
        </p:nvSpPr>
        <p:spPr>
          <a:xfrm>
            <a:off x="11369464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778E227-30B0-975A-2647-EBF82D4451AB}"/>
              </a:ext>
            </a:extLst>
          </p:cNvPr>
          <p:cNvSpPr/>
          <p:nvPr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2B80554B-0CA9-FBE5-CBAE-04C90E447584}"/>
              </a:ext>
            </a:extLst>
          </p:cNvPr>
          <p:cNvSpPr/>
          <p:nvPr/>
        </p:nvSpPr>
        <p:spPr>
          <a:xfrm>
            <a:off x="9205529" y="1645808"/>
            <a:ext cx="2438613" cy="274551"/>
          </a:xfrm>
          <a:custGeom>
            <a:avLst/>
            <a:gdLst/>
            <a:ahLst/>
            <a:cxnLst/>
            <a:rect l="l" t="t" r="r" b="b"/>
            <a:pathLst>
              <a:path w="4021455" h="452755">
                <a:moveTo>
                  <a:pt x="452348" y="226174"/>
                </a:moveTo>
                <a:lnTo>
                  <a:pt x="447751" y="180594"/>
                </a:lnTo>
                <a:lnTo>
                  <a:pt x="434568" y="138137"/>
                </a:lnTo>
                <a:lnTo>
                  <a:pt x="413715" y="99720"/>
                </a:lnTo>
                <a:lnTo>
                  <a:pt x="386105" y="66243"/>
                </a:lnTo>
                <a:lnTo>
                  <a:pt x="352628" y="38633"/>
                </a:lnTo>
                <a:lnTo>
                  <a:pt x="314210" y="17780"/>
                </a:lnTo>
                <a:lnTo>
                  <a:pt x="271754" y="4597"/>
                </a:lnTo>
                <a:lnTo>
                  <a:pt x="226174" y="0"/>
                </a:lnTo>
                <a:lnTo>
                  <a:pt x="180594" y="4597"/>
                </a:lnTo>
                <a:lnTo>
                  <a:pt x="138137" y="17780"/>
                </a:lnTo>
                <a:lnTo>
                  <a:pt x="99720" y="38633"/>
                </a:lnTo>
                <a:lnTo>
                  <a:pt x="66255" y="66243"/>
                </a:lnTo>
                <a:lnTo>
                  <a:pt x="38633" y="99720"/>
                </a:lnTo>
                <a:lnTo>
                  <a:pt x="17780" y="138137"/>
                </a:lnTo>
                <a:lnTo>
                  <a:pt x="4597" y="180594"/>
                </a:lnTo>
                <a:lnTo>
                  <a:pt x="0" y="226174"/>
                </a:lnTo>
                <a:lnTo>
                  <a:pt x="4597" y="271754"/>
                </a:lnTo>
                <a:lnTo>
                  <a:pt x="17780" y="314210"/>
                </a:lnTo>
                <a:lnTo>
                  <a:pt x="38633" y="352628"/>
                </a:lnTo>
                <a:lnTo>
                  <a:pt x="66255" y="386092"/>
                </a:lnTo>
                <a:lnTo>
                  <a:pt x="99720" y="413715"/>
                </a:lnTo>
                <a:lnTo>
                  <a:pt x="138137" y="434568"/>
                </a:lnTo>
                <a:lnTo>
                  <a:pt x="180594" y="447751"/>
                </a:lnTo>
                <a:lnTo>
                  <a:pt x="226174" y="452348"/>
                </a:lnTo>
                <a:lnTo>
                  <a:pt x="271754" y="447751"/>
                </a:lnTo>
                <a:lnTo>
                  <a:pt x="314210" y="434568"/>
                </a:lnTo>
                <a:lnTo>
                  <a:pt x="352628" y="413715"/>
                </a:lnTo>
                <a:lnTo>
                  <a:pt x="386105" y="386092"/>
                </a:lnTo>
                <a:lnTo>
                  <a:pt x="413715" y="352628"/>
                </a:lnTo>
                <a:lnTo>
                  <a:pt x="434568" y="314210"/>
                </a:lnTo>
                <a:lnTo>
                  <a:pt x="447751" y="271754"/>
                </a:lnTo>
                <a:lnTo>
                  <a:pt x="452348" y="226174"/>
                </a:lnTo>
                <a:close/>
              </a:path>
              <a:path w="4021455" h="452755">
                <a:moveTo>
                  <a:pt x="4020832" y="226174"/>
                </a:moveTo>
                <a:lnTo>
                  <a:pt x="4016235" y="180594"/>
                </a:lnTo>
                <a:lnTo>
                  <a:pt x="4003052" y="138137"/>
                </a:lnTo>
                <a:lnTo>
                  <a:pt x="3982199" y="99720"/>
                </a:lnTo>
                <a:lnTo>
                  <a:pt x="3954576" y="66243"/>
                </a:lnTo>
                <a:lnTo>
                  <a:pt x="3921112" y="38633"/>
                </a:lnTo>
                <a:lnTo>
                  <a:pt x="3882694" y="17780"/>
                </a:lnTo>
                <a:lnTo>
                  <a:pt x="3840238" y="4597"/>
                </a:lnTo>
                <a:lnTo>
                  <a:pt x="3794658" y="0"/>
                </a:lnTo>
                <a:lnTo>
                  <a:pt x="3749078" y="4597"/>
                </a:lnTo>
                <a:lnTo>
                  <a:pt x="3706622" y="17780"/>
                </a:lnTo>
                <a:lnTo>
                  <a:pt x="3668204" y="38633"/>
                </a:lnTo>
                <a:lnTo>
                  <a:pt x="3634727" y="66243"/>
                </a:lnTo>
                <a:lnTo>
                  <a:pt x="3607117" y="99720"/>
                </a:lnTo>
                <a:lnTo>
                  <a:pt x="3586264" y="138137"/>
                </a:lnTo>
                <a:lnTo>
                  <a:pt x="3573081" y="180594"/>
                </a:lnTo>
                <a:lnTo>
                  <a:pt x="3568484" y="226174"/>
                </a:lnTo>
                <a:lnTo>
                  <a:pt x="3573081" y="271754"/>
                </a:lnTo>
                <a:lnTo>
                  <a:pt x="3586264" y="314210"/>
                </a:lnTo>
                <a:lnTo>
                  <a:pt x="3607117" y="352628"/>
                </a:lnTo>
                <a:lnTo>
                  <a:pt x="3634727" y="386092"/>
                </a:lnTo>
                <a:lnTo>
                  <a:pt x="3668204" y="413715"/>
                </a:lnTo>
                <a:lnTo>
                  <a:pt x="3706622" y="434568"/>
                </a:lnTo>
                <a:lnTo>
                  <a:pt x="3749078" y="447751"/>
                </a:lnTo>
                <a:lnTo>
                  <a:pt x="3794658" y="452348"/>
                </a:lnTo>
                <a:lnTo>
                  <a:pt x="3840238" y="447751"/>
                </a:lnTo>
                <a:lnTo>
                  <a:pt x="3882694" y="434568"/>
                </a:lnTo>
                <a:lnTo>
                  <a:pt x="3921112" y="413715"/>
                </a:lnTo>
                <a:lnTo>
                  <a:pt x="3954576" y="386092"/>
                </a:lnTo>
                <a:lnTo>
                  <a:pt x="3982199" y="352628"/>
                </a:lnTo>
                <a:lnTo>
                  <a:pt x="4003052" y="314210"/>
                </a:lnTo>
                <a:lnTo>
                  <a:pt x="4016235" y="271754"/>
                </a:lnTo>
                <a:lnTo>
                  <a:pt x="4020832" y="226174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F4045F5F-C409-39D1-ABA4-C9851FC8FA8C}"/>
              </a:ext>
            </a:extLst>
          </p:cNvPr>
          <p:cNvSpPr/>
          <p:nvPr/>
        </p:nvSpPr>
        <p:spPr>
          <a:xfrm>
            <a:off x="7041608" y="1645804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5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9BB78740-D38E-A3D9-706F-8E80879B1627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E4D9345-CCCE-F6F2-29FA-DCA0614C3CA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0420" y="464662"/>
            <a:ext cx="5232759" cy="1455693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6C6EE56-5A7C-0A90-0BF2-0757BD8590F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50420" y="2189677"/>
            <a:ext cx="5232759" cy="1655762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125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BD6A8C6-2A3F-4752-B7FD-BA7D7A5F0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908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uvataus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4997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090-D6C8-4746-83DA-0BF509D208D3}" type="datetime1">
              <a:rPr lang="fi-FI" smtClean="0"/>
              <a:t>11.3.2026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20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67" y="2242267"/>
            <a:ext cx="4575892" cy="39346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674-4718-40E7-B6A5-27F1A5B915EA}" type="datetime1">
              <a:rPr lang="fi-FI" smtClean="0"/>
              <a:t>11.3.2026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63815" y="2242267"/>
            <a:ext cx="4575892" cy="39346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0517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67" y="2912364"/>
            <a:ext cx="4575892" cy="32645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11F6-648F-4507-914C-90C67C2B75DE}" type="datetime1">
              <a:rPr lang="fi-FI" smtClean="0"/>
              <a:t>11.3.2026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63815" y="2912364"/>
            <a:ext cx="4575892" cy="32645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6D8315-0283-425D-9772-5AA0DFA600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4866" y="2249423"/>
            <a:ext cx="4575893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525996DB-E498-4F3C-9032-41EECC8E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1242" y="2249423"/>
            <a:ext cx="4588465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69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48" y="1355985"/>
            <a:ext cx="4860036" cy="85641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48" y="2242267"/>
            <a:ext cx="4860036" cy="39346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545F-59D6-4CEA-9168-A1AEE623310F}" type="datetime1">
              <a:rPr lang="fi-FI" smtClean="0"/>
              <a:t>11.3.2026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184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545F-59D6-4CEA-9168-A1AEE623310F}" type="datetime1">
              <a:rPr lang="fi-FI" smtClean="0"/>
              <a:t>11.3.2026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5CAB3DF-012F-4A1A-82EC-19B32927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5200" y="234000"/>
            <a:ext cx="2044800" cy="782638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10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C098-26DF-4DD0-A117-6BAD7C316713}" type="datetime1">
              <a:rPr lang="fi-FI" smtClean="0"/>
              <a:t>11.3.2026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62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DC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0" y="2256721"/>
            <a:ext cx="7771930" cy="2599058"/>
          </a:xfrm>
        </p:spPr>
        <p:txBody>
          <a:bodyPr/>
          <a:lstStyle>
            <a:lvl1pPr>
              <a:lnSpc>
                <a:spcPct val="100000"/>
              </a:lnSpc>
              <a:defRPr sz="5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166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D60522E-48EC-421F-A62D-7DE5CBC9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3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8814A9DC-A0FC-67F2-8496-F209CCDE3B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FB4FF79-D983-950A-3B50-77A75A630DF4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19B70DD2-2E32-D9B5-B306-ECD5F101F48D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D99D27F0-2631-2833-AADC-6EA010D3BA1A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6C6F3D55-BCAB-45C1-37FC-D27FD607175F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1BF97A27-74B3-043E-B82E-85B773C4677B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B21C4244-FC2C-F3A0-7E45-CBF1D85B3DA4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64F42691-D164-C64D-BB5A-7EF485A83226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2BDAF5F0-03F6-9857-C407-C2B2FB9F111D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62E88E9B-1B5F-785C-32B8-5D8B3585180A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33CEDE35-64C2-9408-0D1E-551979A19F64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5948E227-4D32-5B5A-5EE1-894658FF6F3D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C3C1061C-A1EC-58AF-420A-57DB150D1423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3B221E9F-8506-7895-AD93-1AA39355B083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6A19751A-6047-4E44-C036-E6ACF2BD1DCA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85C7CF4C-103C-0449-4380-3BE8CEB5882E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AED80258-9776-0C1B-8871-1A867D51CD12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ACE7444F-14F3-6A17-EF03-688D5CB4B42D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E09D0C11-39C4-CEAF-D91B-69D23A452CE8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79526FD4-FBD6-6C79-0E87-3A2411C2D928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CC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E4D9345-CCCE-F6F2-29FA-DCA0614C3CA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6C6EE56-5A7C-0A90-0BF2-0757BD85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6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D8F39BB-0AD1-42C5-B6BA-C0B9955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7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1"/>
            <a:ext cx="9860400" cy="111556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413318"/>
            <a:ext cx="986040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827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8814A9DC-A0FC-67F2-8496-F209CCDE3B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FB4FF79-D983-950A-3B50-77A75A630DF4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E4D9345-CCCE-F6F2-29FA-DCA0614C3CA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0420" y="608584"/>
            <a:ext cx="5272864" cy="4328829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3">
            <a:extLst>
              <a:ext uri="{FF2B5EF4-FFF2-40B4-BE49-F238E27FC236}">
                <a16:creationId xmlns:a16="http://schemas.microsoft.com/office/drawing/2014/main" id="{33AFC6CD-37AE-E496-15B6-10338C4D7A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C97EF3FA-FC84-D424-055B-B95103DD8A03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E4D9345-CCCE-F6F2-29FA-DCA0614C3CA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0420" y="568480"/>
            <a:ext cx="5272864" cy="381644"/>
          </a:xfrm>
        </p:spPr>
        <p:txBody>
          <a:bodyPr anchor="t" anchorCtr="0"/>
          <a:lstStyle>
            <a:lvl1pPr algn="l"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6C6EE56-5A7C-0A90-0BF2-0757BD8590F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50420" y="1195137"/>
            <a:ext cx="5272864" cy="3850105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75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68A204FE-80F6-FE6A-A4F8-3982864E26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AB449EF-D1C5-548B-28EA-A03ED228C603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06E1A270-EE27-FC07-071D-A84E73F5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32E3D5B-4317-F924-A620-21944ADEA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A448304-DBF9-1C5F-F03F-EEF329A1FEB8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2205713F-79EE-1DCF-51E8-62D188071040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D09AB71D-0B7F-3512-D227-190BCF999DCB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626207A8-DE0F-7FE8-FCE8-A2265E8C9A15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A2FC957C-8A73-E907-9063-941EA75ED160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7DCBFE90-23FE-E941-4B2F-74DC79678AD0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863AA3D6-742F-4166-F932-A3D0BA22986A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DCC949EA-2060-FEEB-A44E-1F10221896BF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1A3D01FE-4006-08D0-6D67-0C42B257DA4E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1">
            <a:extLst>
              <a:ext uri="{FF2B5EF4-FFF2-40B4-BE49-F238E27FC236}">
                <a16:creationId xmlns:a16="http://schemas.microsoft.com/office/drawing/2014/main" id="{BC79C279-22C9-DF9C-B868-C37D80F1C8EA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D83ACC37-696D-9C3B-8B1D-D2142E773D45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3">
            <a:extLst>
              <a:ext uri="{FF2B5EF4-FFF2-40B4-BE49-F238E27FC236}">
                <a16:creationId xmlns:a16="http://schemas.microsoft.com/office/drawing/2014/main" id="{1FE733A5-8C96-562C-C7A4-F32ED636DDFF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id="{6B2F92ED-7366-AAAD-0E8F-405C0FA78B0B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08AB6485-0F6F-93FC-28C3-AA1AEF5DF493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>
            <a:extLst>
              <a:ext uri="{FF2B5EF4-FFF2-40B4-BE49-F238E27FC236}">
                <a16:creationId xmlns:a16="http://schemas.microsoft.com/office/drawing/2014/main" id="{7B916992-2BCD-BC06-9885-16F11CACD39B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23622800-F0E4-7890-6A51-8C322900B782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8">
            <a:extLst>
              <a:ext uri="{FF2B5EF4-FFF2-40B4-BE49-F238E27FC236}">
                <a16:creationId xmlns:a16="http://schemas.microsoft.com/office/drawing/2014/main" id="{633BCA44-ADE3-8DFD-45DF-2482F9A05AFC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F417896B-57B2-0FC6-B808-BD57C195FCF4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4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7F576580-B7B9-6380-0657-5C2B50314B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26799D9-C064-FBF5-F694-EBC24AF67D04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4FBDB-BB44-CD44-248A-FE7F5461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DF6469-D5D2-7AEF-EA47-4545F680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21620B55-D4B4-EDAF-160E-DDB0B20A34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616" y="0"/>
            <a:ext cx="6095572" cy="685751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AF80AA9D-5678-8F05-5E7E-42BD31000FA3}"/>
              </a:ext>
            </a:extLst>
          </p:cNvPr>
          <p:cNvSpPr/>
          <p:nvPr/>
        </p:nvSpPr>
        <p:spPr>
          <a:xfrm>
            <a:off x="6096795" y="0"/>
            <a:ext cx="0" cy="68576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0"/>
                </a:moveTo>
                <a:lnTo>
                  <a:pt x="0" y="11308556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887909AF-293F-4988-1092-F9BEE3CC59E4}"/>
              </a:ext>
            </a:extLst>
          </p:cNvPr>
          <p:cNvSpPr/>
          <p:nvPr userDrawn="1"/>
        </p:nvSpPr>
        <p:spPr>
          <a:xfrm>
            <a:off x="7041608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8004986-0BF0-9F1A-23ED-0E88EE13BD04}"/>
              </a:ext>
            </a:extLst>
          </p:cNvPr>
          <p:cNvSpPr/>
          <p:nvPr userDrawn="1"/>
        </p:nvSpPr>
        <p:spPr>
          <a:xfrm>
            <a:off x="7041608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8E25C16-119C-368C-7F4B-564C1772A48E}"/>
              </a:ext>
            </a:extLst>
          </p:cNvPr>
          <p:cNvSpPr/>
          <p:nvPr userDrawn="1"/>
        </p:nvSpPr>
        <p:spPr>
          <a:xfrm>
            <a:off x="7041608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C3DEBAC-48B1-49D4-C5C6-B5BAD4DA897B}"/>
              </a:ext>
            </a:extLst>
          </p:cNvPr>
          <p:cNvSpPr/>
          <p:nvPr userDrawn="1"/>
        </p:nvSpPr>
        <p:spPr>
          <a:xfrm>
            <a:off x="7041608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173ECDC9-1B9A-2345-5F6B-EA7D8FE2A6B1}"/>
              </a:ext>
            </a:extLst>
          </p:cNvPr>
          <p:cNvSpPr/>
          <p:nvPr userDrawn="1"/>
        </p:nvSpPr>
        <p:spPr>
          <a:xfrm>
            <a:off x="9205536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650ABDE2-9E9B-6512-9816-1887024AC86D}"/>
              </a:ext>
            </a:extLst>
          </p:cNvPr>
          <p:cNvSpPr/>
          <p:nvPr userDrawn="1"/>
        </p:nvSpPr>
        <p:spPr>
          <a:xfrm>
            <a:off x="11369463" y="6034616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78F8997-5C28-E185-9689-59BE46D41079}"/>
              </a:ext>
            </a:extLst>
          </p:cNvPr>
          <p:cNvSpPr/>
          <p:nvPr userDrawn="1"/>
        </p:nvSpPr>
        <p:spPr>
          <a:xfrm>
            <a:off x="9205536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971F15DC-A727-7B67-FDEC-DC64DFF01A6B}"/>
              </a:ext>
            </a:extLst>
          </p:cNvPr>
          <p:cNvSpPr/>
          <p:nvPr userDrawn="1"/>
        </p:nvSpPr>
        <p:spPr>
          <a:xfrm>
            <a:off x="11369463" y="4937413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64A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9950A7D0-9C9B-3FA3-F827-2CA7CC0E34A0}"/>
              </a:ext>
            </a:extLst>
          </p:cNvPr>
          <p:cNvSpPr/>
          <p:nvPr userDrawn="1"/>
        </p:nvSpPr>
        <p:spPr>
          <a:xfrm>
            <a:off x="9205536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82507535-C92E-FF19-C8FA-E54390525891}"/>
              </a:ext>
            </a:extLst>
          </p:cNvPr>
          <p:cNvSpPr/>
          <p:nvPr userDrawn="1"/>
        </p:nvSpPr>
        <p:spPr>
          <a:xfrm>
            <a:off x="11369463" y="3840210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DD4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68796C57-911A-1469-D090-F0D85763FE7C}"/>
              </a:ext>
            </a:extLst>
          </p:cNvPr>
          <p:cNvSpPr/>
          <p:nvPr userDrawn="1"/>
        </p:nvSpPr>
        <p:spPr>
          <a:xfrm>
            <a:off x="9205536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FD652EE5-BDC7-D891-0FA9-40DDF86A4B67}"/>
              </a:ext>
            </a:extLst>
          </p:cNvPr>
          <p:cNvSpPr/>
          <p:nvPr userDrawn="1"/>
        </p:nvSpPr>
        <p:spPr>
          <a:xfrm>
            <a:off x="11369463" y="2743007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717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9132FB1F-4D57-FB63-D15A-68A42AF24E5C}"/>
              </a:ext>
            </a:extLst>
          </p:cNvPr>
          <p:cNvSpPr/>
          <p:nvPr userDrawn="1"/>
        </p:nvSpPr>
        <p:spPr>
          <a:xfrm>
            <a:off x="9205536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4F743D78-4B94-7AA8-549B-A1D8361806C8}"/>
              </a:ext>
            </a:extLst>
          </p:cNvPr>
          <p:cNvSpPr/>
          <p:nvPr userDrawn="1"/>
        </p:nvSpPr>
        <p:spPr>
          <a:xfrm>
            <a:off x="11369463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E3E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9F252C0B-9235-ED97-4599-1CABC90BCA17}"/>
              </a:ext>
            </a:extLst>
          </p:cNvPr>
          <p:cNvSpPr/>
          <p:nvPr userDrawn="1"/>
        </p:nvSpPr>
        <p:spPr>
          <a:xfrm>
            <a:off x="11369463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rgbClr val="50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92A5BB3E-63BB-9DDE-2B98-77D3A4AD1E77}"/>
              </a:ext>
            </a:extLst>
          </p:cNvPr>
          <p:cNvSpPr/>
          <p:nvPr userDrawn="1"/>
        </p:nvSpPr>
        <p:spPr>
          <a:xfrm>
            <a:off x="7041608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58824921-7BA4-C5C5-F562-AF87967CDDB7}"/>
              </a:ext>
            </a:extLst>
          </p:cNvPr>
          <p:cNvSpPr/>
          <p:nvPr userDrawn="1"/>
        </p:nvSpPr>
        <p:spPr>
          <a:xfrm>
            <a:off x="7041608" y="1645805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4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5D98DFBF-75F9-81F3-FBE5-A22D0BE1BD20}"/>
              </a:ext>
            </a:extLst>
          </p:cNvPr>
          <p:cNvSpPr/>
          <p:nvPr userDrawn="1"/>
        </p:nvSpPr>
        <p:spPr>
          <a:xfrm>
            <a:off x="9205536" y="548602"/>
            <a:ext cx="274551" cy="274551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171" y="0"/>
                </a:moveTo>
                <a:lnTo>
                  <a:pt x="180590" y="4595"/>
                </a:lnTo>
                <a:lnTo>
                  <a:pt x="138136" y="17774"/>
                </a:lnTo>
                <a:lnTo>
                  <a:pt x="99718" y="38627"/>
                </a:lnTo>
                <a:lnTo>
                  <a:pt x="66245" y="66245"/>
                </a:lnTo>
                <a:lnTo>
                  <a:pt x="38627" y="99718"/>
                </a:lnTo>
                <a:lnTo>
                  <a:pt x="17774" y="138136"/>
                </a:lnTo>
                <a:lnTo>
                  <a:pt x="4595" y="180590"/>
                </a:lnTo>
                <a:lnTo>
                  <a:pt x="0" y="226171"/>
                </a:lnTo>
                <a:lnTo>
                  <a:pt x="4595" y="271751"/>
                </a:lnTo>
                <a:lnTo>
                  <a:pt x="17774" y="314205"/>
                </a:lnTo>
                <a:lnTo>
                  <a:pt x="38627" y="352623"/>
                </a:lnTo>
                <a:lnTo>
                  <a:pt x="66245" y="386096"/>
                </a:lnTo>
                <a:lnTo>
                  <a:pt x="99718" y="413714"/>
                </a:lnTo>
                <a:lnTo>
                  <a:pt x="138136" y="434568"/>
                </a:lnTo>
                <a:lnTo>
                  <a:pt x="180590" y="447747"/>
                </a:lnTo>
                <a:lnTo>
                  <a:pt x="226171" y="452342"/>
                </a:lnTo>
                <a:lnTo>
                  <a:pt x="271751" y="447747"/>
                </a:lnTo>
                <a:lnTo>
                  <a:pt x="314205" y="434568"/>
                </a:lnTo>
                <a:lnTo>
                  <a:pt x="352623" y="413714"/>
                </a:lnTo>
                <a:lnTo>
                  <a:pt x="386096" y="386096"/>
                </a:lnTo>
                <a:lnTo>
                  <a:pt x="413714" y="352623"/>
                </a:lnTo>
                <a:lnTo>
                  <a:pt x="434568" y="314205"/>
                </a:lnTo>
                <a:lnTo>
                  <a:pt x="447747" y="271751"/>
                </a:lnTo>
                <a:lnTo>
                  <a:pt x="452342" y="226171"/>
                </a:lnTo>
                <a:lnTo>
                  <a:pt x="447747" y="180590"/>
                </a:lnTo>
                <a:lnTo>
                  <a:pt x="434568" y="138136"/>
                </a:lnTo>
                <a:lnTo>
                  <a:pt x="413714" y="99718"/>
                </a:lnTo>
                <a:lnTo>
                  <a:pt x="386096" y="66245"/>
                </a:lnTo>
                <a:lnTo>
                  <a:pt x="352623" y="38627"/>
                </a:lnTo>
                <a:lnTo>
                  <a:pt x="314205" y="17774"/>
                </a:lnTo>
                <a:lnTo>
                  <a:pt x="271751" y="4595"/>
                </a:lnTo>
                <a:lnTo>
                  <a:pt x="2261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6231E4CC-5EAB-4BF3-4AD0-D0AECE28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86" y="6010678"/>
            <a:ext cx="1489361" cy="30638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4423DBF-E87A-31FC-22A3-A4415FA18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20" y="608584"/>
            <a:ext cx="5272864" cy="1455693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F4528C4D-1CBA-3326-157A-17D2B7AA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20" y="2297660"/>
            <a:ext cx="5272864" cy="32529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spc="-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1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94" y="600637"/>
            <a:ext cx="7560000" cy="1049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294" y="2294965"/>
            <a:ext cx="10793506" cy="3873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6659"/>
            <a:ext cx="27432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6659"/>
            <a:ext cx="41148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6659"/>
            <a:ext cx="27432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8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0" r:id="rId15"/>
    <p:sldLayoutId id="2147483676" r:id="rId16"/>
    <p:sldLayoutId id="2147483662" r:id="rId17"/>
    <p:sldLayoutId id="2147483663" r:id="rId18"/>
    <p:sldLayoutId id="2147483677" r:id="rId19"/>
    <p:sldLayoutId id="2147483651" r:id="rId20"/>
    <p:sldLayoutId id="2147483678" r:id="rId21"/>
    <p:sldLayoutId id="2147483679" r:id="rId22"/>
    <p:sldLayoutId id="2147483680" r:id="rId23"/>
    <p:sldLayoutId id="2147483681" r:id="rId24"/>
    <p:sldLayoutId id="2147483654" r:id="rId25"/>
    <p:sldLayoutId id="2147483655" r:id="rId26"/>
    <p:sldLayoutId id="2147483683" r:id="rId27"/>
    <p:sldLayoutId id="2147483684" r:id="rId28"/>
    <p:sldLayoutId id="2147483685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14000"/>
        </a:lnSpc>
        <a:spcBef>
          <a:spcPts val="1800"/>
        </a:spcBef>
        <a:buFont typeface="Poppins Medium" panose="020B0604020202020204" pitchFamily="34" charset="0"/>
        <a:buChar char="•"/>
        <a:defRPr sz="175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24000" algn="l" defTabSz="914400" rtl="0" eaLnBrk="1" latinLnBrk="0" hangingPunct="1">
        <a:lnSpc>
          <a:spcPct val="114000"/>
        </a:lnSpc>
        <a:spcBef>
          <a:spcPts val="1200"/>
        </a:spcBef>
        <a:buFont typeface="Poppins Medium" panose="020B0604020202020204" pitchFamily="34" charset="0"/>
        <a:buChar char="•"/>
        <a:defRPr sz="175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324000" algn="l" defTabSz="914400" rtl="0" eaLnBrk="1" latinLnBrk="0" hangingPunct="1">
        <a:lnSpc>
          <a:spcPct val="114000"/>
        </a:lnSpc>
        <a:spcBef>
          <a:spcPts val="1200"/>
        </a:spcBef>
        <a:buFont typeface="Poppins Medium" panose="020B0604020202020204" pitchFamily="34" charset="0"/>
        <a:buChar char="•"/>
        <a:defRPr sz="175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332000" indent="-324000" algn="l" defTabSz="914400" rtl="0" eaLnBrk="1" latinLnBrk="0" hangingPunct="1">
        <a:lnSpc>
          <a:spcPct val="114000"/>
        </a:lnSpc>
        <a:spcBef>
          <a:spcPts val="1200"/>
        </a:spcBef>
        <a:buFont typeface="Poppins Medium" panose="020B0604020202020204" pitchFamily="34" charset="0"/>
        <a:buChar char="•"/>
        <a:defRPr sz="175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656000" indent="-324000" algn="l" defTabSz="914400" rtl="0" eaLnBrk="1" latinLnBrk="0" hangingPunct="1">
        <a:lnSpc>
          <a:spcPct val="114000"/>
        </a:lnSpc>
        <a:spcBef>
          <a:spcPts val="1200"/>
        </a:spcBef>
        <a:buFont typeface="Poppins Medium" panose="020B0604020202020204" pitchFamily="34" charset="0"/>
        <a:buChar char="•"/>
        <a:defRPr sz="175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Poppins Medium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Poppins Medium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Poppins Medium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Poppins Medium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0783695-2725-4520-BD45-BDCC755F0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6" y="135598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6" y="2242267"/>
            <a:ext cx="9874841" cy="3934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5732" y="6483096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15876F-0538-404E-9BFF-3C6192E53071}" type="datetime1">
              <a:rPr lang="fi-FI" smtClean="0"/>
              <a:t>11.3.2026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1908" y="6483096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4260" y="6483096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68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pin.fi/fi/opintosete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A47B-C661-152C-1635-EA4BC95D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04" y="499636"/>
            <a:ext cx="9607637" cy="1049712"/>
          </a:xfrm>
        </p:spPr>
        <p:txBody>
          <a:bodyPr/>
          <a:lstStyle/>
          <a:p>
            <a:r>
              <a:rPr lang="fi-FI" sz="3200" dirty="0">
                <a:latin typeface="Verdana" panose="020B0604030504040204" pitchFamily="34" charset="0"/>
                <a:ea typeface="Verdana" panose="020B0604030504040204" pitchFamily="34" charset="0"/>
              </a:rPr>
              <a:t>Opintoseteli helpottaa nuorten pääsyä </a:t>
            </a:r>
            <a:br>
              <a:rPr lang="fi-FI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sz="3200" dirty="0">
                <a:latin typeface="Verdana" panose="020B0604030504040204" pitchFamily="34" charset="0"/>
                <a:ea typeface="Verdana" panose="020B0604030504040204" pitchFamily="34" charset="0"/>
              </a:rPr>
              <a:t>avoimiin opintoihin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DF45-122F-AF09-68C8-D864D770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04" y="1754832"/>
            <a:ext cx="9607637" cy="4497931"/>
          </a:xfrm>
        </p:spPr>
        <p:txBody>
          <a:bodyPr/>
          <a:lstStyle/>
          <a:p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Opetus- ja kulttuuriministeriö käynnistää uuden Opintoseteli‑kokeilun, jonka tavoitteena on helpottaa </a:t>
            </a:r>
            <a:r>
              <a:rPr lang="fi-FI" sz="1300" b="1" dirty="0">
                <a:latin typeface="Verdana" panose="020B0604030504040204" pitchFamily="34" charset="0"/>
                <a:ea typeface="Verdana" panose="020B0604030504040204" pitchFamily="34" charset="0"/>
              </a:rPr>
              <a:t>ilman opiskelupaikkaa jääneiden nuorten pääsyä avoimiin korkeakouluopintoihin</a:t>
            </a: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. Opintoseteliä koskeva lainsäädäntö on parhaillaan lausuntokierroksella, joten muutokset ovat vielä mahdollisia 10.4. asti.</a:t>
            </a:r>
          </a:p>
          <a:p>
            <a:r>
              <a:rPr lang="fi-FI" sz="1300" b="1" dirty="0">
                <a:latin typeface="Verdana" panose="020B0604030504040204" pitchFamily="34" charset="0"/>
                <a:ea typeface="Verdana" panose="020B0604030504040204" pitchFamily="34" charset="0"/>
              </a:rPr>
              <a:t>Opintoseteli on 30 opintopisteen arvoinen maksuväline</a:t>
            </a: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, jolla nuori voi suorittaa avoimia korkeakouluopintoja maksutta.</a:t>
            </a:r>
          </a:p>
          <a:p>
            <a:pPr>
              <a:lnSpc>
                <a:spcPct val="100000"/>
              </a:lnSpc>
            </a:pP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Tavoite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tarjota mahdollisuus jatkaa opintoja, vaikka opiskelupaikkaa ei heti saisi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vahvistaa osaamista tulevia hakuja varten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tukea hakeutumista tutkinto-opiskeluun esimerkiksi avoimen väylän kautta</a:t>
            </a:r>
          </a:p>
          <a:p>
            <a:r>
              <a:rPr lang="fi-FI" sz="1300" b="1" dirty="0">
                <a:latin typeface="Verdana" panose="020B0604030504040204" pitchFamily="34" charset="0"/>
                <a:ea typeface="Verdana" panose="020B0604030504040204" pitchFamily="34" charset="0"/>
              </a:rPr>
              <a:t>Opintosetelillä maksaessa nuori vahvistaa avoimen opetuksen maksun Opin.fi-palvelussa </a:t>
            </a: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hyödyntämällä opintosetelin saldoa verkkopankin sijaan.</a:t>
            </a:r>
          </a:p>
          <a:p>
            <a:r>
              <a:rPr lang="fi-FI" sz="1300" b="1" dirty="0">
                <a:latin typeface="Verdana" panose="020B0604030504040204" pitchFamily="34" charset="0"/>
                <a:ea typeface="Verdana" panose="020B0604030504040204" pitchFamily="34" charset="0"/>
              </a:rPr>
              <a:t>Opinnot, joihin opintoseteliä voi hyödyntää, löytyvät Opin.fi-palvelusta</a:t>
            </a:r>
            <a:r>
              <a:rPr lang="fi-FI" sz="1300" dirty="0">
                <a:latin typeface="Verdana" panose="020B0604030504040204" pitchFamily="34" charset="0"/>
                <a:ea typeface="Verdana" panose="020B0604030504040204" pitchFamily="34" charset="0"/>
              </a:rPr>
              <a:t>. Palvelu kokoaa suomalaisten korkeakoulujen avoimia opintoja yhteen osoitteeseen.</a:t>
            </a:r>
          </a:p>
          <a:p>
            <a:pPr marL="0" indent="0">
              <a:buNone/>
            </a:pPr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000" lvl="1" indent="0">
              <a:buNone/>
            </a:pPr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000" lvl="1" indent="0">
              <a:buNone/>
            </a:pPr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i-FI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4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E5486-8BDC-B272-C7D9-F207D0DF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Verdana" panose="020B0604030504040204" pitchFamily="34" charset="0"/>
                <a:ea typeface="Verdana" panose="020B0604030504040204" pitchFamily="34" charset="0"/>
              </a:rPr>
              <a:t>Kenelle opintoseteli on tarkoitettu?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FDE9CAD-6B7C-1184-56B7-DA23C531210A}"/>
              </a:ext>
            </a:extLst>
          </p:cNvPr>
          <p:cNvGrpSpPr/>
          <p:nvPr/>
        </p:nvGrpSpPr>
        <p:grpSpPr>
          <a:xfrm>
            <a:off x="7409793" y="2247101"/>
            <a:ext cx="3772386" cy="4108817"/>
            <a:chOff x="7117235" y="2293646"/>
            <a:chExt cx="4053528" cy="4415032"/>
          </a:xfrm>
        </p:grpSpPr>
        <p:pic>
          <p:nvPicPr>
            <p:cNvPr id="6" name="Kuva 5" descr="Kuva, joka sisältää kohteen teksti, kuvakaappaus, Matkapuhelin, Viestintälaite&#10;&#10;Tekoälyllä luotu sisältö voi olla virheellistä.">
              <a:extLst>
                <a:ext uri="{FF2B5EF4-FFF2-40B4-BE49-F238E27FC236}">
                  <a16:creationId xmlns:a16="http://schemas.microsoft.com/office/drawing/2014/main" id="{001451B3-0F6D-FEAC-9C98-40AAE0CD5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668" t="6333" r="-1"/>
            <a:stretch>
              <a:fillRect/>
            </a:stretch>
          </p:blipFill>
          <p:spPr>
            <a:xfrm>
              <a:off x="7117236" y="2632600"/>
              <a:ext cx="4053527" cy="40760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Kuva 6" descr="Kuva, joka sisältää kohteen teksti, kuvakaappaus, Matkapuhelin, Viestintälaite&#10;&#10;Tekoälyllä luotu sisältö voi olla virheellistä.">
              <a:extLst>
                <a:ext uri="{FF2B5EF4-FFF2-40B4-BE49-F238E27FC236}">
                  <a16:creationId xmlns:a16="http://schemas.microsoft.com/office/drawing/2014/main" id="{0D2D6709-1DEB-8ECD-2EB1-37886B6B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874" r="55932" b="94449"/>
            <a:stretch>
              <a:fillRect/>
            </a:stretch>
          </p:blipFill>
          <p:spPr>
            <a:xfrm>
              <a:off x="7117235" y="2331354"/>
              <a:ext cx="4053527" cy="395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38E4D450-0A92-E433-AE5B-9FEC35F52C1C}"/>
                </a:ext>
              </a:extLst>
            </p:cNvPr>
            <p:cNvSpPr/>
            <p:nvPr/>
          </p:nvSpPr>
          <p:spPr>
            <a:xfrm>
              <a:off x="7117235" y="2441542"/>
              <a:ext cx="707012" cy="19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Kuva 7" descr="Kuva, joka sisältää kohteen teksti, kuvakaappaus, Matkapuhelin, Viestintälaite&#10;&#10;Tekoälyllä luotu sisältö voi olla virheellistä.">
              <a:extLst>
                <a:ext uri="{FF2B5EF4-FFF2-40B4-BE49-F238E27FC236}">
                  <a16:creationId xmlns:a16="http://schemas.microsoft.com/office/drawing/2014/main" id="{3DF9635D-4F7A-1D00-1499-9124F68F3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13" r="91580" b="94449"/>
            <a:stretch>
              <a:fillRect/>
            </a:stretch>
          </p:blipFill>
          <p:spPr>
            <a:xfrm>
              <a:off x="7177788" y="2426135"/>
              <a:ext cx="774444" cy="2977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E6E3AB84-338A-9257-E09D-71EB134B0DEF}"/>
                </a:ext>
              </a:extLst>
            </p:cNvPr>
            <p:cNvSpPr/>
            <p:nvPr/>
          </p:nvSpPr>
          <p:spPr>
            <a:xfrm>
              <a:off x="9632747" y="2293646"/>
              <a:ext cx="906420" cy="496687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C4AF472-7C39-3B96-C67A-07A94EC55A42}"/>
              </a:ext>
            </a:extLst>
          </p:cNvPr>
          <p:cNvSpPr txBox="1"/>
          <p:nvPr/>
        </p:nvSpPr>
        <p:spPr>
          <a:xfrm>
            <a:off x="7398377" y="1392092"/>
            <a:ext cx="481709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Lisätietoa opintosetelistä löydät</a:t>
            </a:r>
            <a:b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</a:b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Opin.fi-palvelusta: </a:t>
            </a:r>
            <a:b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</a:b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  <a:hlinkClick r:id="rId4"/>
              </a:rPr>
              <a:t>https://opin.fi/fi/opintoseteli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algn="l"/>
            <a:endParaRPr lang="fi-FI" sz="1400" spc="20" baseline="0" dirty="0" err="1"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6E88B24-EC44-1DA1-BE03-4371A2C25024}"/>
              </a:ext>
            </a:extLst>
          </p:cNvPr>
          <p:cNvSpPr txBox="1"/>
          <p:nvPr/>
        </p:nvSpPr>
        <p:spPr>
          <a:xfrm>
            <a:off x="560294" y="1775328"/>
            <a:ext cx="6010188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spc="20" baseline="0" dirty="0">
                <a:latin typeface="Verdana" panose="020B0604030504040204" pitchFamily="34" charset="0"/>
                <a:ea typeface="Verdana" panose="020B0604030504040204" pitchFamily="34" charset="0"/>
              </a:rPr>
              <a:t>Opintosetelin voi saada elokuussa 2026, jos: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</a:rPr>
              <a:t>on suorittanut ensimmäisen toisen asteen tutkinnon 1.12.2025 jälkeen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</a:rPr>
              <a:t>on valmistuessaan alle 29-vuotias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</a:rPr>
              <a:t>on jäänyt kevään 2026 yhteishaussa ilman opiskelupaikkaa tai ei ota paikkaa vastaan.</a:t>
            </a:r>
          </a:p>
          <a:p>
            <a:pPr marL="285750" marR="0" lvl="0" indent="-2857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spc="2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Opoille jaetaan lisätietoa Opintopolussa. Hyödynnä valmista viestiä esim. jakamalla se valmistuville abeille sekä ammatillisen koulutuksen opiskelijoille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</a:rPr>
              <a:t>Opintosetelin voi saada vain jos on hakenut opiskelupaikkaa korkeakoulujen yhteishaussa - nuoria on hyvä muistuttaa hakemaan</a:t>
            </a:r>
            <a:b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i-FI" sz="1600" spc="2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i-FI" sz="1600" spc="20" baseline="0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25C3509-DDBC-E8F2-B3CD-0017AD359210}"/>
              </a:ext>
            </a:extLst>
          </p:cNvPr>
          <p:cNvSpPr txBox="1"/>
          <p:nvPr/>
        </p:nvSpPr>
        <p:spPr>
          <a:xfrm>
            <a:off x="560294" y="5530202"/>
            <a:ext cx="6823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Nyt jos koskaan kannattaa hakea!</a:t>
            </a:r>
          </a:p>
        </p:txBody>
      </p:sp>
    </p:spTree>
    <p:extLst>
      <p:ext uri="{BB962C8B-B14F-4D97-AF65-F5344CB8AC3E}">
        <p14:creationId xmlns:p14="http://schemas.microsoft.com/office/powerpoint/2010/main" val="1711816819"/>
      </p:ext>
    </p:extLst>
  </p:cSld>
  <p:clrMapOvr>
    <a:masterClrMapping/>
  </p:clrMapOvr>
</p:sld>
</file>

<file path=ppt/theme/theme1.xml><?xml version="1.0" encoding="utf-8"?>
<a:theme xmlns:a="http://schemas.openxmlformats.org/drawingml/2006/main" name="Opin.fi">
  <a:themeElements>
    <a:clrScheme name="Opin.fi">
      <a:dk1>
        <a:sysClr val="windowText" lastClr="000000"/>
      </a:dk1>
      <a:lt1>
        <a:sysClr val="window" lastClr="FFFFFF"/>
      </a:lt1>
      <a:dk2>
        <a:srgbClr val="7F7F7F"/>
      </a:dk2>
      <a:lt2>
        <a:srgbClr val="CCD2C5"/>
      </a:lt2>
      <a:accent1>
        <a:srgbClr val="64AE55"/>
      </a:accent1>
      <a:accent2>
        <a:srgbClr val="DD49C0"/>
      </a:accent2>
      <a:accent3>
        <a:srgbClr val="506C8B"/>
      </a:accent3>
      <a:accent4>
        <a:srgbClr val="D56A4D"/>
      </a:accent4>
      <a:accent5>
        <a:srgbClr val="E3E570"/>
      </a:accent5>
      <a:accent6>
        <a:srgbClr val="717553"/>
      </a:accent6>
      <a:hlink>
        <a:srgbClr val="0563C1"/>
      </a:hlink>
      <a:folHlink>
        <a:srgbClr val="954F72"/>
      </a:folHlink>
    </a:clrScheme>
    <a:fontScheme name="Poppins">
      <a:majorFont>
        <a:latin typeface="Poppins Medium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750" spc="20" baseline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pin.fi presenaatiopohja_poppins_FI" id="{60EAAADA-0D66-A944-A804-8F2CEEB97BE4}" vid="{316632EC-77BB-904B-9879-55563F5047F4}"/>
    </a:ext>
  </a:extLst>
</a:theme>
</file>

<file path=ppt/theme/theme2.xml><?xml version="1.0" encoding="utf-8"?>
<a:theme xmlns:a="http://schemas.openxmlformats.org/drawingml/2006/main" name="Office-teema">
  <a:themeElements>
    <a:clrScheme name="Digivisio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FFFF87"/>
      </a:accent1>
      <a:accent2>
        <a:srgbClr val="FFFFC3"/>
      </a:accent2>
      <a:accent3>
        <a:srgbClr val="FFFFE1"/>
      </a:accent3>
      <a:accent4>
        <a:srgbClr val="DCCEAC"/>
      </a:accent4>
      <a:accent5>
        <a:srgbClr val="EDE7D5"/>
      </a:accent5>
      <a:accent6>
        <a:srgbClr val="F6F3EA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34075EB-257D-F645-A27E-2B3BEC7292A3}" vid="{64A0E5CE-D4E6-0942-8B56-F0ACE94FE8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053DA136119A46B0F927043302344D" ma:contentTypeVersion="2" ma:contentTypeDescription="Luo uusi asiakirja." ma:contentTypeScope="" ma:versionID="df51dafc5372f4f48e4860177c8af99b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489c77dfb485635e98a64a4dd38a882b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E127B-8B0C-406C-A90C-5CED766C398D}">
  <ds:schemaRefs>
    <ds:schemaRef ds:uri="http://purl.org/dc/dcmitype/"/>
    <ds:schemaRef ds:uri="http://purl.org/dc/terms/"/>
    <ds:schemaRef ds:uri="f73a1c2e-a564-4d03-80e7-61673e06a8b6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3A585A-B914-4D2D-A82A-A7F350B6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DBCA45-D69D-41AA-B7CC-803949125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Opin</Template>
  <TotalTime>5731</TotalTime>
  <Words>220</Words>
  <Application>Microsoft Office PowerPoint</Application>
  <PresentationFormat>Laajakuva</PresentationFormat>
  <Paragraphs>24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Aptos</vt:lpstr>
      <vt:lpstr>Arial</vt:lpstr>
      <vt:lpstr>Century Gothic</vt:lpstr>
      <vt:lpstr>Poppins Medium</vt:lpstr>
      <vt:lpstr>Verdana</vt:lpstr>
      <vt:lpstr>Opin.fi</vt:lpstr>
      <vt:lpstr>Office-teema</vt:lpstr>
      <vt:lpstr>Opintoseteli helpottaa nuorten pääsyä  avoimiin opintoihin</vt:lpstr>
      <vt:lpstr>Kenelle opintoseteli on tarkoitettu?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betaa ja lanseerausta:  linjaukset etenemiseen</dc:title>
  <dc:creator>Heini-Maari Kemppainen</dc:creator>
  <cp:lastModifiedBy>Tuike Mäntylä</cp:lastModifiedBy>
  <cp:revision>38</cp:revision>
  <dcterms:created xsi:type="dcterms:W3CDTF">2024-03-13T16:47:58Z</dcterms:created>
  <dcterms:modified xsi:type="dcterms:W3CDTF">2026-03-11T13:50:57Z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0x01010088053DA136119A46B0F927043302344D</vt:lpwstr>
  </property>
</Properties>
</file>