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4" r:id="rId3"/>
    <p:sldId id="282" r:id="rId4"/>
    <p:sldId id="274" r:id="rId5"/>
    <p:sldId id="263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40" autoAdjust="0"/>
  </p:normalViewPr>
  <p:slideViewPr>
    <p:cSldViewPr snapToGrid="0" showGuides="1">
      <p:cViewPr varScale="1">
        <p:scale>
          <a:sx n="42" d="100"/>
          <a:sy n="42" d="100"/>
        </p:scale>
        <p:origin x="72" y="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1-19T10:24:02.363"/>
    </inkml:context>
    <inkml:brush xml:id="br0">
      <inkml:brushProperty name="height" value="0.053" units="cm"/>
    </inkml:brush>
  </inkml:definitions>
  <inkml:trace contextRef="#ctx0" brushRef="#br0">1 1 4162 0 0,'0'0'1152'0'0,"0"0"-447"0"0,0 0 47 0 0,0 0-80 0 0,0 0-463 0 0,0 0-209 0 0,31 0 0 0 0,-31 0 0 0 0,0 0-257 0 0,0 0-1023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1-19T10:24:05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2289 0 0,'0'0'176'0'0,"0"0"-160"0"0,0 0 48 0 0,0 0-240 0 0,0 0-2017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7260-96AC-4331-A420-F0B128CC463E}" type="datetimeFigureOut">
              <a:rPr lang="fi-FI" smtClean="0"/>
              <a:t>7.11.2018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A30BA-0CC1-40AB-AE80-2F533EB157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018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030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E8F78-FC9B-4DDD-824A-C61117B6F4C7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340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2">
            <a:extLst>
              <a:ext uri="{FF2B5EF4-FFF2-40B4-BE49-F238E27FC236}">
                <a16:creationId xmlns:a16="http://schemas.microsoft.com/office/drawing/2014/main" xmlns="" id="{B08D2941-A7E5-4C26-B320-579010B602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018" y="4745772"/>
            <a:ext cx="7480852" cy="3280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fi-FI" dirty="0"/>
              <a:t>Luennoitsija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560" y="5137588"/>
            <a:ext cx="3190045" cy="129415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7.11.2018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04753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Alaotsikko 2">
            <a:extLst>
              <a:ext uri="{FF2B5EF4-FFF2-40B4-BE49-F238E27FC236}">
                <a16:creationId xmlns:a16="http://schemas.microsoft.com/office/drawing/2014/main" xmlns="" id="{66072717-81C3-4F6B-9309-1674C171F52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8018" y="3973860"/>
            <a:ext cx="7478692" cy="674339"/>
          </a:xfrm>
        </p:spPr>
        <p:txBody>
          <a:bodyPr>
            <a:normAutofit/>
          </a:bodyPr>
          <a:lstStyle>
            <a:lvl1pPr marL="0" indent="0" algn="l">
              <a:buNone/>
              <a:defRPr sz="2000" b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Alaotsikko</a:t>
            </a:r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xmlns="" id="{CA4F6AB8-5B3A-4D26-91F4-2F9CDEAFF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8" y="910802"/>
            <a:ext cx="10440000" cy="2751522"/>
          </a:xfrm>
        </p:spPr>
        <p:txBody>
          <a:bodyPr anchor="b">
            <a:normAutofit/>
          </a:bodyPr>
          <a:lstStyle>
            <a:lvl1pPr algn="l">
              <a:defRPr sz="96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148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 smtClean="0"/>
              <a:t>Lisää kuva</a:t>
            </a:r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bg2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bg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xmlns="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xmlns="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4354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Lisää kuva</a:t>
            </a:r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tx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xmlns="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xmlns="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5733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696780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Lisää kuva</a:t>
            </a:r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3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xmlns="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xmlns="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6770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Lisää kuva</a:t>
            </a:r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accent2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xmlns="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xmlns="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9803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turkoo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 smtClean="0"/>
              <a:t>Lisää kuva</a:t>
            </a:r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accent2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xmlns="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xmlns="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3637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punaine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 smtClean="0"/>
              <a:t>Lisää kuva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4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accent4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66945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02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 -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Lisää kuva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7798" y="404038"/>
            <a:ext cx="5017972" cy="122995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7796" y="1864243"/>
            <a:ext cx="5017971" cy="42175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5024861" y="3215374"/>
            <a:ext cx="427255" cy="427255"/>
          </a:xfrm>
          <a:solidFill>
            <a:schemeClr val="tx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895474"/>
            <a:ext cx="2380647" cy="96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04735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02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Lisää kuva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7798" y="404038"/>
            <a:ext cx="5017972" cy="1229958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7796" y="1864243"/>
            <a:ext cx="5017971" cy="42175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5024861" y="3215374"/>
            <a:ext cx="427255" cy="427255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895474"/>
            <a:ext cx="2380647" cy="96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356858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02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 -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Lisää kuva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7798" y="404038"/>
            <a:ext cx="5017972" cy="122995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7796" y="1864243"/>
            <a:ext cx="5017971" cy="42175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5024861" y="3215374"/>
            <a:ext cx="427255" cy="427255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895474"/>
            <a:ext cx="2380647" cy="96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17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punaine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7E587F3-499A-4FFF-8E39-6F7431222F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Välilehden </a:t>
            </a:r>
            <a:br>
              <a:rPr lang="fi-FI" dirty="0" smtClean="0"/>
            </a:br>
            <a:r>
              <a:rPr lang="fi-FI" dirty="0" smtClean="0"/>
              <a:t>otsikko</a:t>
            </a:r>
            <a:endParaRPr lang="fi-FI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895474"/>
            <a:ext cx="2380647" cy="96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660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must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xmlns="" id="{889DA205-0B6C-45D6-91B2-25C1E2981B6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018" y="4745772"/>
            <a:ext cx="7478692" cy="32767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fi-FI" dirty="0"/>
              <a:t>Luennoitsija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Käsinkirjoitus 13">
                <a:extLst>
                  <a:ext uri="{FF2B5EF4-FFF2-40B4-BE49-F238E27FC236}">
                    <a16:creationId xmlns:a16="http://schemas.microsoft.com/office/drawing/2014/main" xmlns="" id="{CEC5EDC0-A0E0-4F47-928F-B20B8076E634}"/>
                  </a:ext>
                </a:extLst>
              </p14:cNvPr>
              <p14:cNvContentPartPr/>
              <p14:nvPr userDrawn="1"/>
            </p14:nvContentPartPr>
            <p14:xfrm>
              <a:off x="2731856" y="4694400"/>
              <a:ext cx="11520" cy="360"/>
            </p14:xfrm>
          </p:contentPart>
        </mc:Choice>
        <mc:Fallback xmlns="">
          <p:pic>
            <p:nvPicPr>
              <p:cNvPr id="14" name="Käsinkirjoitus 13">
                <a:extLst>
                  <a:ext uri="{FF2B5EF4-FFF2-40B4-BE49-F238E27FC236}">
                    <a16:creationId xmlns:a16="http://schemas.microsoft.com/office/drawing/2014/main" id="{CEC5EDC0-A0E0-4F47-928F-B20B8076E63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22496" y="4685040"/>
                <a:ext cx="3024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Käsinkirjoitus 14">
                <a:extLst>
                  <a:ext uri="{FF2B5EF4-FFF2-40B4-BE49-F238E27FC236}">
                    <a16:creationId xmlns:a16="http://schemas.microsoft.com/office/drawing/2014/main" xmlns="" id="{469EDAD8-DE64-4AA1-99EB-7E6A49453D5D}"/>
                  </a:ext>
                </a:extLst>
              </p14:cNvPr>
              <p14:cNvContentPartPr/>
              <p14:nvPr userDrawn="1"/>
            </p14:nvContentPartPr>
            <p14:xfrm>
              <a:off x="2642576" y="4739040"/>
              <a:ext cx="360" cy="360"/>
            </p14:xfrm>
          </p:contentPart>
        </mc:Choice>
        <mc:Fallback xmlns="">
          <p:pic>
            <p:nvPicPr>
              <p:cNvPr id="15" name="Käsinkirjoitus 14">
                <a:extLst>
                  <a:ext uri="{FF2B5EF4-FFF2-40B4-BE49-F238E27FC236}">
                    <a16:creationId xmlns:a16="http://schemas.microsoft.com/office/drawing/2014/main" id="{469EDAD8-DE64-4AA1-99EB-7E6A49453D5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33936" y="4730400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366" y="5137588"/>
            <a:ext cx="3192434" cy="1294153"/>
          </a:xfrm>
          <a:prstGeom prst="rect">
            <a:avLst/>
          </a:prstGeom>
        </p:spPr>
      </p:pic>
      <p:sp>
        <p:nvSpPr>
          <p:cNvPr id="17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7.11.2018</a:t>
            </a:fld>
            <a:endParaRPr lang="fi-FI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04753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0" name="Alaotsikko 2">
            <a:extLst>
              <a:ext uri="{FF2B5EF4-FFF2-40B4-BE49-F238E27FC236}">
                <a16:creationId xmlns:a16="http://schemas.microsoft.com/office/drawing/2014/main" xmlns="" id="{66072717-81C3-4F6B-9309-1674C171F52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8018" y="3973860"/>
            <a:ext cx="7478692" cy="674339"/>
          </a:xfrm>
        </p:spPr>
        <p:txBody>
          <a:bodyPr>
            <a:norm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Alaotsikko</a:t>
            </a:r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xmlns="" id="{CA4F6AB8-5B3A-4D26-91F4-2F9CDEAFF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8" y="910802"/>
            <a:ext cx="10440000" cy="2751522"/>
          </a:xfrm>
        </p:spPr>
        <p:txBody>
          <a:bodyPr anchor="b">
            <a:normAutofit/>
          </a:bodyPr>
          <a:lstStyle>
            <a:lvl1pPr algn="l">
              <a:defRPr sz="9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4431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7E587F3-499A-4FFF-8E39-6F7431222F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Välilehden </a:t>
            </a:r>
            <a:br>
              <a:rPr lang="fi-FI" dirty="0"/>
            </a:br>
            <a:r>
              <a:rPr lang="fi-FI" dirty="0"/>
              <a:t>otsikko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895474"/>
            <a:ext cx="2380647" cy="96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09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7E587F3-499A-4FFF-8E39-6F7431222F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Välilehden </a:t>
            </a:r>
            <a:br>
              <a:rPr lang="fi-FI" dirty="0"/>
            </a:br>
            <a:r>
              <a:rPr lang="fi-FI" dirty="0"/>
              <a:t>otsikko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895474"/>
            <a:ext cx="2380647" cy="96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47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rkoo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7E587F3-499A-4FFF-8E39-6F7431222F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Välilehden </a:t>
            </a:r>
            <a:br>
              <a:rPr lang="fi-FI" dirty="0"/>
            </a:br>
            <a:r>
              <a:rPr lang="fi-FI" dirty="0"/>
              <a:t>otsikko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895474"/>
            <a:ext cx="2380647" cy="96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064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 -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109" y="2254251"/>
            <a:ext cx="5795784" cy="2349500"/>
          </a:xfrm>
          <a:prstGeom prst="rect">
            <a:avLst/>
          </a:prstGeom>
        </p:spPr>
      </p:pic>
      <p:sp>
        <p:nvSpPr>
          <p:cNvPr id="4" name="Alaotsikko 2">
            <a:extLst>
              <a:ext uri="{FF2B5EF4-FFF2-40B4-BE49-F238E27FC236}">
                <a16:creationId xmlns:a16="http://schemas.microsoft.com/office/drawing/2014/main" xmlns="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5574" y="4831894"/>
            <a:ext cx="7480852" cy="505672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5" name="Tekstin paikkamerkki 12">
            <a:extLst>
              <a:ext uri="{FF2B5EF4-FFF2-40B4-BE49-F238E27FC236}">
                <a16:creationId xmlns:a16="http://schemas.microsoft.com/office/drawing/2014/main" xmlns="" id="{889DA205-0B6C-45D6-91B2-25C1E2981B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56654" y="5491071"/>
            <a:ext cx="7478692" cy="32767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3916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 -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109" y="2254251"/>
            <a:ext cx="5795784" cy="2349500"/>
          </a:xfrm>
          <a:prstGeom prst="rect">
            <a:avLst/>
          </a:prstGeom>
        </p:spPr>
      </p:pic>
      <p:sp>
        <p:nvSpPr>
          <p:cNvPr id="4" name="Alaotsikko 2">
            <a:extLst>
              <a:ext uri="{FF2B5EF4-FFF2-40B4-BE49-F238E27FC236}">
                <a16:creationId xmlns:a16="http://schemas.microsoft.com/office/drawing/2014/main" xmlns="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5574" y="4831894"/>
            <a:ext cx="7480852" cy="505672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5" name="Tekstin paikkamerkki 12">
            <a:extLst>
              <a:ext uri="{FF2B5EF4-FFF2-40B4-BE49-F238E27FC236}">
                <a16:creationId xmlns:a16="http://schemas.microsoft.com/office/drawing/2014/main" xmlns="" id="{889DA205-0B6C-45D6-91B2-25C1E2981B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56654" y="5491071"/>
            <a:ext cx="7478692" cy="32767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9875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CA4F6AB8-5B3A-4D26-91F4-2F9CDEAFF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8" y="910802"/>
            <a:ext cx="10440000" cy="2751522"/>
          </a:xfrm>
        </p:spPr>
        <p:txBody>
          <a:bodyPr anchor="b">
            <a:normAutofit/>
          </a:bodyPr>
          <a:lstStyle>
            <a:lvl1pPr algn="l">
              <a:defRPr sz="9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8" y="3973860"/>
            <a:ext cx="7478692" cy="674339"/>
          </a:xfrm>
        </p:spPr>
        <p:txBody>
          <a:bodyPr>
            <a:norm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 dirty="0" smtClean="0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xmlns="" id="{889DA205-0B6C-45D6-91B2-25C1E2981B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8018" y="4745772"/>
            <a:ext cx="7478692" cy="32767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366" y="5137588"/>
            <a:ext cx="3192434" cy="1294153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7.11.2018</a:t>
            </a:fld>
            <a:endParaRPr lang="fi-F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04753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0000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xmlns="" id="{E252CC0E-D4C3-47CC-8F2E-90BE622B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8" y="1825625"/>
            <a:ext cx="10145029" cy="40698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895474"/>
            <a:ext cx="2374370" cy="962525"/>
          </a:xfrm>
          <a:prstGeom prst="rect">
            <a:avLst/>
          </a:prstGeom>
        </p:spPr>
      </p:pic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7.11.2018</a:t>
            </a:fld>
            <a:endParaRPr lang="fi-FI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0020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ja sisältö must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7.11.2018</a:t>
            </a:fld>
            <a:endParaRPr lang="fi-FI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xmlns="" id="{E252CC0E-D4C3-47CC-8F2E-90BE622B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8" y="1825625"/>
            <a:ext cx="10145029" cy="40698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895474"/>
            <a:ext cx="2380647" cy="962526"/>
          </a:xfrm>
          <a:prstGeom prst="rect">
            <a:avLst/>
          </a:prstGeom>
        </p:spPr>
      </p:pic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2046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7.11.2018</a:t>
            </a:fld>
            <a:endParaRPr lang="fi-FI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xmlns="" id="{E252CC0E-D4C3-47CC-8F2E-90BE622B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8" y="1825625"/>
            <a:ext cx="4932000" cy="40698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xmlns="" id="{E252CC0E-D4C3-47CC-8F2E-90BE622B9E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1057" y="1825625"/>
            <a:ext cx="4932000" cy="40698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895474"/>
            <a:ext cx="2374370" cy="962525"/>
          </a:xfrm>
          <a:prstGeom prst="rect">
            <a:avLst/>
          </a:prstGeom>
        </p:spPr>
      </p:pic>
      <p:sp>
        <p:nvSpPr>
          <p:cNvPr id="20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65758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895474"/>
            <a:ext cx="2374370" cy="962525"/>
          </a:xfrm>
          <a:prstGeom prst="rect">
            <a:avLst/>
          </a:prstGeom>
        </p:spPr>
      </p:pic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7.11.2018</a:t>
            </a:fld>
            <a:endParaRPr lang="fi-FI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2838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895474"/>
            <a:ext cx="2374370" cy="9625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207030" cy="365125"/>
          </a:xfrm>
        </p:spPr>
        <p:txBody>
          <a:bodyPr/>
          <a:lstStyle>
            <a:lvl1pPr>
              <a:defRPr sz="1050"/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7.11.2018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322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91800999-EDA5-4B6B-8344-7EB1B35BA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200" y="1673225"/>
            <a:ext cx="4780800" cy="3511550"/>
          </a:xfrm>
        </p:spPr>
        <p:txBody>
          <a:bodyPr>
            <a:normAutofit/>
          </a:bodyPr>
          <a:lstStyle>
            <a:lvl1pPr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xmlns="" id="{E252CC0E-D4C3-47CC-8F2E-90BE622B9E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272000" y="1227388"/>
            <a:ext cx="4534256" cy="440322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64" y="2075205"/>
            <a:ext cx="1757071" cy="27075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895474"/>
            <a:ext cx="2374370" cy="962525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/>
            </a:lvl1pPr>
          </a:lstStyle>
          <a:p>
            <a:endParaRPr lang="fi-FI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207030" cy="365125"/>
          </a:xfrm>
        </p:spPr>
        <p:txBody>
          <a:bodyPr/>
          <a:lstStyle>
            <a:lvl1pPr>
              <a:defRPr sz="1050"/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7.11.2018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357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40BC-9B28-4ACE-B7B8-D3C83187B980}" type="datetimeFigureOut">
              <a:rPr lang="fi-FI" smtClean="0"/>
              <a:t>7.11.2018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2F644-756C-4530-A69F-A71AB7A98F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667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79" r:id="rId7"/>
    <p:sldLayoutId id="2147483673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80" r:id="rId16"/>
    <p:sldLayoutId id="2147483682" r:id="rId17"/>
    <p:sldLayoutId id="2147483681" r:id="rId18"/>
    <p:sldLayoutId id="2147483674" r:id="rId19"/>
    <p:sldLayoutId id="2147483675" r:id="rId20"/>
    <p:sldLayoutId id="2147483676" r:id="rId21"/>
    <p:sldLayoutId id="2147483677" r:id="rId22"/>
    <p:sldLayoutId id="2147483678" r:id="rId23"/>
    <p:sldLayoutId id="2147483683" r:id="rId2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ABI- ja AMK-päivä 9.11.2018</a:t>
            </a:r>
            <a:endParaRPr lang="fi-FI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Infopäivä opoille – </a:t>
            </a:r>
            <a:r>
              <a:rPr lang="fi-FI" dirty="0" err="1" smtClean="0"/>
              <a:t>studie</a:t>
            </a:r>
            <a:r>
              <a:rPr lang="fi-FI" dirty="0" err="1" smtClean="0"/>
              <a:t>handledardag</a:t>
            </a:r>
            <a:endParaRPr lang="fi-FI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 dirty="0" smtClean="0"/>
              <a:t>Turun yliopisto, </a:t>
            </a:r>
            <a:r>
              <a:rPr lang="fi-FI" dirty="0" err="1" smtClean="0"/>
              <a:t>Publicum</a:t>
            </a:r>
            <a:r>
              <a:rPr lang="fi-FI" dirty="0" smtClean="0"/>
              <a:t>, sali 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79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9.00 Aamukahvi</a:t>
            </a:r>
          </a:p>
          <a:p>
            <a:r>
              <a:rPr lang="fi-FI" dirty="0"/>
              <a:t>9.30 Opiskelijavalinta 2019: Turun AMK</a:t>
            </a:r>
          </a:p>
          <a:p>
            <a:r>
              <a:rPr lang="fi-FI" dirty="0"/>
              <a:t>10.30 Opiskelijavalinta 2019: Diak, </a:t>
            </a:r>
            <a:r>
              <a:rPr lang="fi-FI" dirty="0" err="1"/>
              <a:t>Humak</a:t>
            </a:r>
            <a:r>
              <a:rPr lang="fi-FI" dirty="0"/>
              <a:t> ja Novia</a:t>
            </a:r>
          </a:p>
          <a:p>
            <a:r>
              <a:rPr lang="fi-FI" dirty="0"/>
              <a:t>11.30 Lounas (Turun kaupunki ja korkeakoulut tarjoavat)</a:t>
            </a:r>
          </a:p>
          <a:p>
            <a:r>
              <a:rPr lang="fi-FI" dirty="0"/>
              <a:t>12.30 Opiskelijavalinta 2019: Åbo Akademi</a:t>
            </a:r>
          </a:p>
          <a:p>
            <a:r>
              <a:rPr lang="fi-FI" dirty="0"/>
              <a:t>13.30 Opiskelijavalinta 2019: Turun yliopisto</a:t>
            </a:r>
          </a:p>
          <a:p>
            <a:r>
              <a:rPr lang="fi-FI" dirty="0"/>
              <a:t>14.30 Keskustelu ja kysymykset</a:t>
            </a:r>
          </a:p>
          <a:p>
            <a:r>
              <a:rPr lang="fi-FI" dirty="0"/>
              <a:t>15.00 Tilaisuus päättyy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Ohjelma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09" y="1889793"/>
            <a:ext cx="415169" cy="3909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31" y="2395117"/>
            <a:ext cx="415169" cy="3909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31" y="2924503"/>
            <a:ext cx="415169" cy="3909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11" y="3413785"/>
            <a:ext cx="415169" cy="3909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31" y="3919119"/>
            <a:ext cx="415169" cy="3909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11" y="4424443"/>
            <a:ext cx="415169" cy="3909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11" y="4953829"/>
            <a:ext cx="415169" cy="3909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33" y="5443111"/>
            <a:ext cx="415169" cy="39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07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Jos </a:t>
            </a:r>
            <a:r>
              <a:rPr lang="fi-FI" dirty="0"/>
              <a:t>hakijalla on ammatti- tai erikoisammattitutkinto (ei perustutkintoa tai yo-tutkintoa) - millä perusteella valitaan?</a:t>
            </a:r>
          </a:p>
          <a:p>
            <a:r>
              <a:rPr lang="fi-FI" dirty="0" smtClean="0"/>
              <a:t>Kuinka </a:t>
            </a:r>
            <a:r>
              <a:rPr lang="fi-FI" dirty="0"/>
              <a:t>suuri osuus AMK paikoista on varattu </a:t>
            </a:r>
            <a:r>
              <a:rPr lang="fi-FI" dirty="0" smtClean="0"/>
              <a:t>ammattikoulupohjalta tuleville?</a:t>
            </a:r>
          </a:p>
          <a:p>
            <a:r>
              <a:rPr lang="fi-FI" dirty="0"/>
              <a:t>Laajennetaanko avoimen väylän sisäänpääsyä? Tuleeko näihin jotain yhtenäisyyttä? Miten valintakokeet muuttuvat?</a:t>
            </a:r>
          </a:p>
          <a:p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Ennakkokysymykset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09" y="1889793"/>
            <a:ext cx="415169" cy="3909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09" y="3654424"/>
            <a:ext cx="415169" cy="3909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73" y="2764087"/>
            <a:ext cx="415169" cy="39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29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16040" y="1537009"/>
            <a:ext cx="2369587" cy="2489785"/>
            <a:chOff x="1395310" y="1537009"/>
            <a:chExt cx="2369587" cy="2489785"/>
          </a:xfrm>
        </p:grpSpPr>
        <p:sp>
          <p:nvSpPr>
            <p:cNvPr id="6" name="Suorakulmio 5">
              <a:extLst>
                <a:ext uri="{FF2B5EF4-FFF2-40B4-BE49-F238E27FC236}">
                  <a16:creationId xmlns="" xmlns:a16="http://schemas.microsoft.com/office/drawing/2014/main" id="{1C5F9623-7CBB-4313-A12A-ABD4D7240F2B}"/>
                </a:ext>
              </a:extLst>
            </p:cNvPr>
            <p:cNvSpPr/>
            <p:nvPr/>
          </p:nvSpPr>
          <p:spPr>
            <a:xfrm>
              <a:off x="1395310" y="1537009"/>
              <a:ext cx="2369587" cy="1406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37191" y="3626684"/>
              <a:ext cx="20858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i-FI" sz="2000" b="1" dirty="0" smtClean="0"/>
                <a:t>KYSYTTÄVÄÄ?</a:t>
              </a:r>
              <a:endParaRPr lang="fi-FI" sz="2000" b="1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922144" y="1537009"/>
            <a:ext cx="3182281" cy="3720891"/>
            <a:chOff x="4569300" y="1537009"/>
            <a:chExt cx="3182281" cy="3720891"/>
          </a:xfrm>
        </p:grpSpPr>
        <p:sp>
          <p:nvSpPr>
            <p:cNvPr id="13" name="Suorakulmio 12">
              <a:extLst>
                <a:ext uri="{FF2B5EF4-FFF2-40B4-BE49-F238E27FC236}">
                  <a16:creationId xmlns="" xmlns:a16="http://schemas.microsoft.com/office/drawing/2014/main" id="{945C8D13-F3B4-470F-81C8-8800D23CF144}"/>
                </a:ext>
              </a:extLst>
            </p:cNvPr>
            <p:cNvSpPr/>
            <p:nvPr/>
          </p:nvSpPr>
          <p:spPr>
            <a:xfrm>
              <a:off x="4975646" y="1537009"/>
              <a:ext cx="2369587" cy="1406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69300" y="3626684"/>
              <a:ext cx="3182281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i-FI" sz="2000" b="1" dirty="0"/>
                <a:t>studinfo@abo.fi</a:t>
              </a:r>
            </a:p>
            <a:p>
              <a:pPr algn="ctr"/>
              <a:r>
                <a:rPr lang="fi-FI" sz="2000" b="1" dirty="0" smtClean="0"/>
                <a:t>hakijapalvelut@utu.fi</a:t>
              </a:r>
              <a:endParaRPr lang="fi-FI" sz="2000" b="1" dirty="0"/>
            </a:p>
            <a:p>
              <a:pPr algn="ctr"/>
              <a:r>
                <a:rPr lang="fi-FI" sz="2000" b="1" dirty="0" smtClean="0"/>
                <a:t>hakijapalvelut@diak.fi</a:t>
              </a:r>
            </a:p>
            <a:p>
              <a:pPr algn="ctr"/>
              <a:r>
                <a:rPr lang="fi-FI" sz="2000" b="1" dirty="0" smtClean="0"/>
                <a:t>hakijapalvelut@novia.fi</a:t>
              </a:r>
            </a:p>
            <a:p>
              <a:pPr algn="ctr"/>
              <a:r>
                <a:rPr lang="fi-FI" sz="2000" b="1" dirty="0" smtClean="0"/>
                <a:t>hakijapalvelut@humak.fi</a:t>
              </a: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813" y="2045238"/>
            <a:ext cx="1271871" cy="127187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446" y="2045237"/>
            <a:ext cx="1117673" cy="127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43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 dirty="0" smtClean="0"/>
              <a:t>hakijapalvelut@utu.fi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000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TU-2018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78C8D2"/>
      </a:accent1>
      <a:accent2>
        <a:srgbClr val="9063CD"/>
      </a:accent2>
      <a:accent3>
        <a:srgbClr val="ADCB00"/>
      </a:accent3>
      <a:accent4>
        <a:srgbClr val="F8485E"/>
      </a:accent4>
      <a:accent5>
        <a:srgbClr val="868686"/>
      </a:accent5>
      <a:accent6>
        <a:srgbClr val="D9D9D9"/>
      </a:accent6>
      <a:hlink>
        <a:srgbClr val="9063CD"/>
      </a:hlink>
      <a:folHlink>
        <a:srgbClr val="9063C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u-powerpoint-pohja-fi.pptx" id="{313CABB6-FB37-474A-B8DD-C831C337203F}" vid="{3A29670A-09DF-473B-AC4C-5C4C168526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utu-powerpoint-pohja-fi</Template>
  <TotalTime>799</TotalTime>
  <Words>115</Words>
  <Application>Microsoft Office PowerPoint</Application>
  <PresentationFormat>Widescreen</PresentationFormat>
  <Paragraphs>26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ABI- ja AMK-päivä 9.11.2018</vt:lpstr>
      <vt:lpstr>Ohjelma</vt:lpstr>
      <vt:lpstr>Ennakkokysymykset</vt:lpstr>
      <vt:lpstr>PowerPoint Presentation</vt:lpstr>
      <vt:lpstr>PowerPoint Presentation</vt:lpstr>
    </vt:vector>
  </TitlesOfParts>
  <Company>Turun yliopisto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 Kähkönen</dc:creator>
  <cp:lastModifiedBy>Mari Kähkönen</cp:lastModifiedBy>
  <cp:revision>11</cp:revision>
  <dcterms:created xsi:type="dcterms:W3CDTF">2018-10-31T08:33:06Z</dcterms:created>
  <dcterms:modified xsi:type="dcterms:W3CDTF">2018-11-07T13:30:47Z</dcterms:modified>
</cp:coreProperties>
</file>